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5" r:id="rId4"/>
  </p:sldMasterIdLst>
  <p:sldIdLst>
    <p:sldId id="266" r:id="rId5"/>
    <p:sldId id="271" r:id="rId6"/>
    <p:sldId id="291" r:id="rId7"/>
    <p:sldId id="272" r:id="rId8"/>
    <p:sldId id="273" r:id="rId9"/>
    <p:sldId id="274" r:id="rId10"/>
    <p:sldId id="275" r:id="rId11"/>
    <p:sldId id="276" r:id="rId12"/>
    <p:sldId id="277" r:id="rId13"/>
    <p:sldId id="279" r:id="rId14"/>
    <p:sldId id="281" r:id="rId15"/>
    <p:sldId id="280" r:id="rId16"/>
    <p:sldId id="282" r:id="rId17"/>
    <p:sldId id="278" r:id="rId18"/>
    <p:sldId id="283" r:id="rId19"/>
    <p:sldId id="292" r:id="rId20"/>
    <p:sldId id="293" r:id="rId21"/>
    <p:sldId id="284" r:id="rId22"/>
    <p:sldId id="287" r:id="rId23"/>
    <p:sldId id="289" r:id="rId24"/>
    <p:sldId id="294" r:id="rId25"/>
    <p:sldId id="288" r:id="rId26"/>
    <p:sldId id="290" r:id="rId27"/>
    <p:sldId id="285" r:id="rId28"/>
    <p:sldId id="28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B1D2A4-D136-4BD4-AB14-82DC290EB004}" v="6" dt="2024-05-26T02:24:17.6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F0E0BE-B215-4315-9DC5-9085CB77420D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8B6BE5B-11E7-4142-82DD-1AFB302AC8BD}">
      <dgm:prSet/>
      <dgm:spPr/>
      <dgm:t>
        <a:bodyPr/>
        <a:lstStyle/>
        <a:p>
          <a:r>
            <a:rPr lang="en-US"/>
            <a:t>Avoid soldering on sensitive chips</a:t>
          </a:r>
        </a:p>
      </dgm:t>
    </dgm:pt>
    <dgm:pt modelId="{EEA447DD-D9A8-4461-B49F-F4C2DB00216A}" type="parTrans" cxnId="{7779E72E-6E3A-46B2-A4EF-02860C59EF5F}">
      <dgm:prSet/>
      <dgm:spPr/>
      <dgm:t>
        <a:bodyPr/>
        <a:lstStyle/>
        <a:p>
          <a:endParaRPr lang="en-US"/>
        </a:p>
      </dgm:t>
    </dgm:pt>
    <dgm:pt modelId="{5FE6857F-35C5-41EB-AABF-E24F7C601899}" type="sibTrans" cxnId="{7779E72E-6E3A-46B2-A4EF-02860C59EF5F}">
      <dgm:prSet/>
      <dgm:spPr/>
      <dgm:t>
        <a:bodyPr/>
        <a:lstStyle/>
        <a:p>
          <a:endParaRPr lang="en-US"/>
        </a:p>
      </dgm:t>
    </dgm:pt>
    <dgm:pt modelId="{F79974D0-82D5-4024-8B0D-698C717D9890}">
      <dgm:prSet/>
      <dgm:spPr/>
      <dgm:t>
        <a:bodyPr/>
        <a:lstStyle/>
        <a:p>
          <a:r>
            <a:rPr lang="en-US"/>
            <a:t>Probing UART pins without tampering and damaging PCAB</a:t>
          </a:r>
        </a:p>
      </dgm:t>
    </dgm:pt>
    <dgm:pt modelId="{28E6718B-90C9-4094-86EB-340F35A3B1D1}" type="parTrans" cxnId="{93821127-69B3-49DE-B28E-67A1E67D351B}">
      <dgm:prSet/>
      <dgm:spPr/>
      <dgm:t>
        <a:bodyPr/>
        <a:lstStyle/>
        <a:p>
          <a:endParaRPr lang="en-US"/>
        </a:p>
      </dgm:t>
    </dgm:pt>
    <dgm:pt modelId="{720F200D-494B-438B-97BA-1808D5CBC87A}" type="sibTrans" cxnId="{93821127-69B3-49DE-B28E-67A1E67D351B}">
      <dgm:prSet/>
      <dgm:spPr/>
      <dgm:t>
        <a:bodyPr/>
        <a:lstStyle/>
        <a:p>
          <a:endParaRPr lang="en-US"/>
        </a:p>
      </dgm:t>
    </dgm:pt>
    <dgm:pt modelId="{5E84FB5D-4418-4FF9-8014-E0FD74EED6F9}">
      <dgm:prSet/>
      <dgm:spPr/>
      <dgm:t>
        <a:bodyPr/>
        <a:lstStyle/>
        <a:p>
          <a:r>
            <a:rPr lang="en-US"/>
            <a:t>Probing JTAG Pins</a:t>
          </a:r>
        </a:p>
      </dgm:t>
    </dgm:pt>
    <dgm:pt modelId="{9B2E24AC-C4FA-4D10-9ABA-C7903F0C4838}" type="parTrans" cxnId="{A156819A-403F-4D63-BC36-6BD1711CF4E3}">
      <dgm:prSet/>
      <dgm:spPr/>
      <dgm:t>
        <a:bodyPr/>
        <a:lstStyle/>
        <a:p>
          <a:endParaRPr lang="en-US"/>
        </a:p>
      </dgm:t>
    </dgm:pt>
    <dgm:pt modelId="{A05CAA0C-3C7D-4564-9385-5AE0849C7E29}" type="sibTrans" cxnId="{A156819A-403F-4D63-BC36-6BD1711CF4E3}">
      <dgm:prSet/>
      <dgm:spPr/>
      <dgm:t>
        <a:bodyPr/>
        <a:lstStyle/>
        <a:p>
          <a:endParaRPr lang="en-US"/>
        </a:p>
      </dgm:t>
    </dgm:pt>
    <dgm:pt modelId="{1324736A-74A6-4F2A-92E8-7AEB00A6B89D}">
      <dgm:prSet/>
      <dgm:spPr/>
      <dgm:t>
        <a:bodyPr/>
        <a:lstStyle/>
        <a:p>
          <a:r>
            <a:rPr lang="en-US"/>
            <a:t>Retaining the device in its original shape.</a:t>
          </a:r>
        </a:p>
      </dgm:t>
    </dgm:pt>
    <dgm:pt modelId="{97A231C2-3FB9-4927-A208-5D38FB7152CA}" type="parTrans" cxnId="{F76F0A86-9ABB-4ECB-9283-5DA05D1F1647}">
      <dgm:prSet/>
      <dgm:spPr/>
      <dgm:t>
        <a:bodyPr/>
        <a:lstStyle/>
        <a:p>
          <a:endParaRPr lang="en-US"/>
        </a:p>
      </dgm:t>
    </dgm:pt>
    <dgm:pt modelId="{0CCDD940-70C1-4442-BBB2-9EC95B9C9ED6}" type="sibTrans" cxnId="{F76F0A86-9ABB-4ECB-9283-5DA05D1F1647}">
      <dgm:prSet/>
      <dgm:spPr/>
      <dgm:t>
        <a:bodyPr/>
        <a:lstStyle/>
        <a:p>
          <a:endParaRPr lang="en-US"/>
        </a:p>
      </dgm:t>
    </dgm:pt>
    <dgm:pt modelId="{0E4F6FE1-A1F8-4E59-9692-5AE04CCF4551}">
      <dgm:prSet/>
      <dgm:spPr/>
      <dgm:t>
        <a:bodyPr/>
        <a:lstStyle/>
        <a:p>
          <a:r>
            <a:rPr lang="en-US"/>
            <a:t>Avoid soldering issues </a:t>
          </a:r>
          <a:r>
            <a:rPr lang="en-US" b="1"/>
            <a:t>Cold joins</a:t>
          </a:r>
          <a:r>
            <a:rPr lang="en-US"/>
            <a:t>, </a:t>
          </a:r>
          <a:r>
            <a:rPr lang="en-US" b="1"/>
            <a:t>Solder bridging, Excess soldering, Insufficient soldering</a:t>
          </a:r>
          <a:r>
            <a:rPr lang="en-US"/>
            <a:t> ,</a:t>
          </a:r>
          <a:r>
            <a:rPr lang="en-US" b="1"/>
            <a:t> In-correct soldiering temperature.</a:t>
          </a:r>
          <a:r>
            <a:rPr lang="en-US"/>
            <a:t> </a:t>
          </a:r>
        </a:p>
      </dgm:t>
    </dgm:pt>
    <dgm:pt modelId="{1503F4BE-580B-4D92-8AFD-6FB0FFCBF317}" type="parTrans" cxnId="{A9DEE78F-0559-4210-814F-29B5956318A9}">
      <dgm:prSet/>
      <dgm:spPr/>
      <dgm:t>
        <a:bodyPr/>
        <a:lstStyle/>
        <a:p>
          <a:endParaRPr lang="en-US"/>
        </a:p>
      </dgm:t>
    </dgm:pt>
    <dgm:pt modelId="{3C620341-4D10-4D6E-929E-235AE7AC2DF2}" type="sibTrans" cxnId="{A9DEE78F-0559-4210-814F-29B5956318A9}">
      <dgm:prSet/>
      <dgm:spPr/>
      <dgm:t>
        <a:bodyPr/>
        <a:lstStyle/>
        <a:p>
          <a:endParaRPr lang="en-US"/>
        </a:p>
      </dgm:t>
    </dgm:pt>
    <dgm:pt modelId="{BF531272-4172-42EC-A1BE-117E2F445D42}" type="pres">
      <dgm:prSet presAssocID="{DEF0E0BE-B215-4315-9DC5-9085CB77420D}" presName="outerComposite" presStyleCnt="0">
        <dgm:presLayoutVars>
          <dgm:chMax val="5"/>
          <dgm:dir/>
          <dgm:resizeHandles val="exact"/>
        </dgm:presLayoutVars>
      </dgm:prSet>
      <dgm:spPr/>
    </dgm:pt>
    <dgm:pt modelId="{E05C124A-5542-4FAA-A49F-6F27E993FF70}" type="pres">
      <dgm:prSet presAssocID="{DEF0E0BE-B215-4315-9DC5-9085CB77420D}" presName="dummyMaxCanvas" presStyleCnt="0">
        <dgm:presLayoutVars/>
      </dgm:prSet>
      <dgm:spPr/>
    </dgm:pt>
    <dgm:pt modelId="{75920C20-89B8-43ED-928E-6411965DBE82}" type="pres">
      <dgm:prSet presAssocID="{DEF0E0BE-B215-4315-9DC5-9085CB77420D}" presName="FiveNodes_1" presStyleLbl="node1" presStyleIdx="0" presStyleCnt="5">
        <dgm:presLayoutVars>
          <dgm:bulletEnabled val="1"/>
        </dgm:presLayoutVars>
      </dgm:prSet>
      <dgm:spPr/>
    </dgm:pt>
    <dgm:pt modelId="{92444A10-8C68-4A57-BB16-B167C0F02B4D}" type="pres">
      <dgm:prSet presAssocID="{DEF0E0BE-B215-4315-9DC5-9085CB77420D}" presName="FiveNodes_2" presStyleLbl="node1" presStyleIdx="1" presStyleCnt="5">
        <dgm:presLayoutVars>
          <dgm:bulletEnabled val="1"/>
        </dgm:presLayoutVars>
      </dgm:prSet>
      <dgm:spPr/>
    </dgm:pt>
    <dgm:pt modelId="{2407BE39-9A0E-4237-B5B1-4F9836BE0A09}" type="pres">
      <dgm:prSet presAssocID="{DEF0E0BE-B215-4315-9DC5-9085CB77420D}" presName="FiveNodes_3" presStyleLbl="node1" presStyleIdx="2" presStyleCnt="5">
        <dgm:presLayoutVars>
          <dgm:bulletEnabled val="1"/>
        </dgm:presLayoutVars>
      </dgm:prSet>
      <dgm:spPr/>
    </dgm:pt>
    <dgm:pt modelId="{5800626F-D831-49A7-B8A9-FDABF5915B37}" type="pres">
      <dgm:prSet presAssocID="{DEF0E0BE-B215-4315-9DC5-9085CB77420D}" presName="FiveNodes_4" presStyleLbl="node1" presStyleIdx="3" presStyleCnt="5">
        <dgm:presLayoutVars>
          <dgm:bulletEnabled val="1"/>
        </dgm:presLayoutVars>
      </dgm:prSet>
      <dgm:spPr/>
    </dgm:pt>
    <dgm:pt modelId="{56388547-AE60-41F8-AB46-DF1F0BB1017D}" type="pres">
      <dgm:prSet presAssocID="{DEF0E0BE-B215-4315-9DC5-9085CB77420D}" presName="FiveNodes_5" presStyleLbl="node1" presStyleIdx="4" presStyleCnt="5">
        <dgm:presLayoutVars>
          <dgm:bulletEnabled val="1"/>
        </dgm:presLayoutVars>
      </dgm:prSet>
      <dgm:spPr/>
    </dgm:pt>
    <dgm:pt modelId="{19E112D1-C700-44B2-BB73-73CCFF2E1182}" type="pres">
      <dgm:prSet presAssocID="{DEF0E0BE-B215-4315-9DC5-9085CB77420D}" presName="FiveConn_1-2" presStyleLbl="fgAccFollowNode1" presStyleIdx="0" presStyleCnt="4">
        <dgm:presLayoutVars>
          <dgm:bulletEnabled val="1"/>
        </dgm:presLayoutVars>
      </dgm:prSet>
      <dgm:spPr/>
    </dgm:pt>
    <dgm:pt modelId="{0CF72E45-61D3-4E2E-AD48-0FF84CD797F1}" type="pres">
      <dgm:prSet presAssocID="{DEF0E0BE-B215-4315-9DC5-9085CB77420D}" presName="FiveConn_2-3" presStyleLbl="fgAccFollowNode1" presStyleIdx="1" presStyleCnt="4">
        <dgm:presLayoutVars>
          <dgm:bulletEnabled val="1"/>
        </dgm:presLayoutVars>
      </dgm:prSet>
      <dgm:spPr/>
    </dgm:pt>
    <dgm:pt modelId="{ACD4A8C2-036A-43C7-ADB7-D124CD2837EA}" type="pres">
      <dgm:prSet presAssocID="{DEF0E0BE-B215-4315-9DC5-9085CB77420D}" presName="FiveConn_3-4" presStyleLbl="fgAccFollowNode1" presStyleIdx="2" presStyleCnt="4">
        <dgm:presLayoutVars>
          <dgm:bulletEnabled val="1"/>
        </dgm:presLayoutVars>
      </dgm:prSet>
      <dgm:spPr/>
    </dgm:pt>
    <dgm:pt modelId="{26B36506-AF3A-4F00-9109-30FD580EA34C}" type="pres">
      <dgm:prSet presAssocID="{DEF0E0BE-B215-4315-9DC5-9085CB77420D}" presName="FiveConn_4-5" presStyleLbl="fgAccFollowNode1" presStyleIdx="3" presStyleCnt="4">
        <dgm:presLayoutVars>
          <dgm:bulletEnabled val="1"/>
        </dgm:presLayoutVars>
      </dgm:prSet>
      <dgm:spPr/>
    </dgm:pt>
    <dgm:pt modelId="{AABB6BF9-1105-4FC7-A8CD-938A35C52361}" type="pres">
      <dgm:prSet presAssocID="{DEF0E0BE-B215-4315-9DC5-9085CB77420D}" presName="FiveNodes_1_text" presStyleLbl="node1" presStyleIdx="4" presStyleCnt="5">
        <dgm:presLayoutVars>
          <dgm:bulletEnabled val="1"/>
        </dgm:presLayoutVars>
      </dgm:prSet>
      <dgm:spPr/>
    </dgm:pt>
    <dgm:pt modelId="{2DCCD3E9-FED1-4BD1-BD57-EC0DCD7AF425}" type="pres">
      <dgm:prSet presAssocID="{DEF0E0BE-B215-4315-9DC5-9085CB77420D}" presName="FiveNodes_2_text" presStyleLbl="node1" presStyleIdx="4" presStyleCnt="5">
        <dgm:presLayoutVars>
          <dgm:bulletEnabled val="1"/>
        </dgm:presLayoutVars>
      </dgm:prSet>
      <dgm:spPr/>
    </dgm:pt>
    <dgm:pt modelId="{ADA136A6-6AA9-43F3-9027-D9965895A8F2}" type="pres">
      <dgm:prSet presAssocID="{DEF0E0BE-B215-4315-9DC5-9085CB77420D}" presName="FiveNodes_3_text" presStyleLbl="node1" presStyleIdx="4" presStyleCnt="5">
        <dgm:presLayoutVars>
          <dgm:bulletEnabled val="1"/>
        </dgm:presLayoutVars>
      </dgm:prSet>
      <dgm:spPr/>
    </dgm:pt>
    <dgm:pt modelId="{FA4BD3D5-A061-4EC8-A44B-F4924A88AF3E}" type="pres">
      <dgm:prSet presAssocID="{DEF0E0BE-B215-4315-9DC5-9085CB77420D}" presName="FiveNodes_4_text" presStyleLbl="node1" presStyleIdx="4" presStyleCnt="5">
        <dgm:presLayoutVars>
          <dgm:bulletEnabled val="1"/>
        </dgm:presLayoutVars>
      </dgm:prSet>
      <dgm:spPr/>
    </dgm:pt>
    <dgm:pt modelId="{B93790BE-3D46-4D0E-BD27-C48F258588D7}" type="pres">
      <dgm:prSet presAssocID="{DEF0E0BE-B215-4315-9DC5-9085CB77420D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D2EA2008-636B-48AE-842B-979700CC96C6}" type="presOf" srcId="{5E84FB5D-4418-4FF9-8014-E0FD74EED6F9}" destId="{2407BE39-9A0E-4237-B5B1-4F9836BE0A09}" srcOrd="0" destOrd="0" presId="urn:microsoft.com/office/officeart/2005/8/layout/vProcess5"/>
    <dgm:cxn modelId="{1F71D60B-F65D-4AF2-B565-B068FF7A248D}" type="presOf" srcId="{0E4F6FE1-A1F8-4E59-9692-5AE04CCF4551}" destId="{56388547-AE60-41F8-AB46-DF1F0BB1017D}" srcOrd="0" destOrd="0" presId="urn:microsoft.com/office/officeart/2005/8/layout/vProcess5"/>
    <dgm:cxn modelId="{13553A10-A124-4DE7-B342-5CB05FE033D5}" type="presOf" srcId="{A05CAA0C-3C7D-4564-9385-5AE0849C7E29}" destId="{ACD4A8C2-036A-43C7-ADB7-D124CD2837EA}" srcOrd="0" destOrd="0" presId="urn:microsoft.com/office/officeart/2005/8/layout/vProcess5"/>
    <dgm:cxn modelId="{3053081F-D7E5-4332-B961-554ACF916D54}" type="presOf" srcId="{5E84FB5D-4418-4FF9-8014-E0FD74EED6F9}" destId="{ADA136A6-6AA9-43F3-9027-D9965895A8F2}" srcOrd="1" destOrd="0" presId="urn:microsoft.com/office/officeart/2005/8/layout/vProcess5"/>
    <dgm:cxn modelId="{93821127-69B3-49DE-B28E-67A1E67D351B}" srcId="{DEF0E0BE-B215-4315-9DC5-9085CB77420D}" destId="{F79974D0-82D5-4024-8B0D-698C717D9890}" srcOrd="1" destOrd="0" parTransId="{28E6718B-90C9-4094-86EB-340F35A3B1D1}" sibTransId="{720F200D-494B-438B-97BA-1808D5CBC87A}"/>
    <dgm:cxn modelId="{7779E72E-6E3A-46B2-A4EF-02860C59EF5F}" srcId="{DEF0E0BE-B215-4315-9DC5-9085CB77420D}" destId="{28B6BE5B-11E7-4142-82DD-1AFB302AC8BD}" srcOrd="0" destOrd="0" parTransId="{EEA447DD-D9A8-4461-B49F-F4C2DB00216A}" sibTransId="{5FE6857F-35C5-41EB-AABF-E24F7C601899}"/>
    <dgm:cxn modelId="{00572C2F-5B09-4523-B951-3400B9D43E39}" type="presOf" srcId="{28B6BE5B-11E7-4142-82DD-1AFB302AC8BD}" destId="{AABB6BF9-1105-4FC7-A8CD-938A35C52361}" srcOrd="1" destOrd="0" presId="urn:microsoft.com/office/officeart/2005/8/layout/vProcess5"/>
    <dgm:cxn modelId="{47533735-92FF-4371-85B7-F2740A4645CB}" type="presOf" srcId="{720F200D-494B-438B-97BA-1808D5CBC87A}" destId="{0CF72E45-61D3-4E2E-AD48-0FF84CD797F1}" srcOrd="0" destOrd="0" presId="urn:microsoft.com/office/officeart/2005/8/layout/vProcess5"/>
    <dgm:cxn modelId="{A672EA62-8186-4FE3-AF82-8311348CA49B}" type="presOf" srcId="{1324736A-74A6-4F2A-92E8-7AEB00A6B89D}" destId="{5800626F-D831-49A7-B8A9-FDABF5915B37}" srcOrd="0" destOrd="0" presId="urn:microsoft.com/office/officeart/2005/8/layout/vProcess5"/>
    <dgm:cxn modelId="{A8EFCB78-A477-4D3A-B39D-0C73C22123F2}" type="presOf" srcId="{F79974D0-82D5-4024-8B0D-698C717D9890}" destId="{92444A10-8C68-4A57-BB16-B167C0F02B4D}" srcOrd="0" destOrd="0" presId="urn:microsoft.com/office/officeart/2005/8/layout/vProcess5"/>
    <dgm:cxn modelId="{3A290079-AB93-47CF-A7B1-B63F91565B00}" type="presOf" srcId="{5FE6857F-35C5-41EB-AABF-E24F7C601899}" destId="{19E112D1-C700-44B2-BB73-73CCFF2E1182}" srcOrd="0" destOrd="0" presId="urn:microsoft.com/office/officeart/2005/8/layout/vProcess5"/>
    <dgm:cxn modelId="{6BC0CB7D-9ADB-4426-96E4-7BF6020B323A}" type="presOf" srcId="{1324736A-74A6-4F2A-92E8-7AEB00A6B89D}" destId="{FA4BD3D5-A061-4EC8-A44B-F4924A88AF3E}" srcOrd="1" destOrd="0" presId="urn:microsoft.com/office/officeart/2005/8/layout/vProcess5"/>
    <dgm:cxn modelId="{F76F0A86-9ABB-4ECB-9283-5DA05D1F1647}" srcId="{DEF0E0BE-B215-4315-9DC5-9085CB77420D}" destId="{1324736A-74A6-4F2A-92E8-7AEB00A6B89D}" srcOrd="3" destOrd="0" parTransId="{97A231C2-3FB9-4927-A208-5D38FB7152CA}" sibTransId="{0CCDD940-70C1-4442-BBB2-9EC95B9C9ED6}"/>
    <dgm:cxn modelId="{A9DEE78F-0559-4210-814F-29B5956318A9}" srcId="{DEF0E0BE-B215-4315-9DC5-9085CB77420D}" destId="{0E4F6FE1-A1F8-4E59-9692-5AE04CCF4551}" srcOrd="4" destOrd="0" parTransId="{1503F4BE-580B-4D92-8AFD-6FB0FFCBF317}" sibTransId="{3C620341-4D10-4D6E-929E-235AE7AC2DF2}"/>
    <dgm:cxn modelId="{E08BF88F-FD98-452A-8014-5993FEE2E86C}" type="presOf" srcId="{F79974D0-82D5-4024-8B0D-698C717D9890}" destId="{2DCCD3E9-FED1-4BD1-BD57-EC0DCD7AF425}" srcOrd="1" destOrd="0" presId="urn:microsoft.com/office/officeart/2005/8/layout/vProcess5"/>
    <dgm:cxn modelId="{A156819A-403F-4D63-BC36-6BD1711CF4E3}" srcId="{DEF0E0BE-B215-4315-9DC5-9085CB77420D}" destId="{5E84FB5D-4418-4FF9-8014-E0FD74EED6F9}" srcOrd="2" destOrd="0" parTransId="{9B2E24AC-C4FA-4D10-9ABA-C7903F0C4838}" sibTransId="{A05CAA0C-3C7D-4564-9385-5AE0849C7E29}"/>
    <dgm:cxn modelId="{6D2B2FC7-1AC2-46C9-919D-DD426D986685}" type="presOf" srcId="{0CCDD940-70C1-4442-BBB2-9EC95B9C9ED6}" destId="{26B36506-AF3A-4F00-9109-30FD580EA34C}" srcOrd="0" destOrd="0" presId="urn:microsoft.com/office/officeart/2005/8/layout/vProcess5"/>
    <dgm:cxn modelId="{73C805CB-54E3-4149-987B-D84292B3D1CC}" type="presOf" srcId="{28B6BE5B-11E7-4142-82DD-1AFB302AC8BD}" destId="{75920C20-89B8-43ED-928E-6411965DBE82}" srcOrd="0" destOrd="0" presId="urn:microsoft.com/office/officeart/2005/8/layout/vProcess5"/>
    <dgm:cxn modelId="{7AA950DA-9FC1-4BE0-B171-48E5F04EB184}" type="presOf" srcId="{0E4F6FE1-A1F8-4E59-9692-5AE04CCF4551}" destId="{B93790BE-3D46-4D0E-BD27-C48F258588D7}" srcOrd="1" destOrd="0" presId="urn:microsoft.com/office/officeart/2005/8/layout/vProcess5"/>
    <dgm:cxn modelId="{1AD673FF-9138-417E-84B4-5B7E83AA068B}" type="presOf" srcId="{DEF0E0BE-B215-4315-9DC5-9085CB77420D}" destId="{BF531272-4172-42EC-A1BE-117E2F445D42}" srcOrd="0" destOrd="0" presId="urn:microsoft.com/office/officeart/2005/8/layout/vProcess5"/>
    <dgm:cxn modelId="{D84D632C-D0AD-408C-956D-E3D5801D83AC}" type="presParOf" srcId="{BF531272-4172-42EC-A1BE-117E2F445D42}" destId="{E05C124A-5542-4FAA-A49F-6F27E993FF70}" srcOrd="0" destOrd="0" presId="urn:microsoft.com/office/officeart/2005/8/layout/vProcess5"/>
    <dgm:cxn modelId="{D9BD25F7-4D09-42D6-B9A8-81B85365FD31}" type="presParOf" srcId="{BF531272-4172-42EC-A1BE-117E2F445D42}" destId="{75920C20-89B8-43ED-928E-6411965DBE82}" srcOrd="1" destOrd="0" presId="urn:microsoft.com/office/officeart/2005/8/layout/vProcess5"/>
    <dgm:cxn modelId="{5370654C-6CDD-43B5-AF63-43D1550EAFF0}" type="presParOf" srcId="{BF531272-4172-42EC-A1BE-117E2F445D42}" destId="{92444A10-8C68-4A57-BB16-B167C0F02B4D}" srcOrd="2" destOrd="0" presId="urn:microsoft.com/office/officeart/2005/8/layout/vProcess5"/>
    <dgm:cxn modelId="{114DA418-A152-4CFE-A552-4F32A8525296}" type="presParOf" srcId="{BF531272-4172-42EC-A1BE-117E2F445D42}" destId="{2407BE39-9A0E-4237-B5B1-4F9836BE0A09}" srcOrd="3" destOrd="0" presId="urn:microsoft.com/office/officeart/2005/8/layout/vProcess5"/>
    <dgm:cxn modelId="{FB69D92F-05F5-46AA-B574-9C8479A9A0DC}" type="presParOf" srcId="{BF531272-4172-42EC-A1BE-117E2F445D42}" destId="{5800626F-D831-49A7-B8A9-FDABF5915B37}" srcOrd="4" destOrd="0" presId="urn:microsoft.com/office/officeart/2005/8/layout/vProcess5"/>
    <dgm:cxn modelId="{67011556-F4CA-4A53-8512-61EC3D7B01F7}" type="presParOf" srcId="{BF531272-4172-42EC-A1BE-117E2F445D42}" destId="{56388547-AE60-41F8-AB46-DF1F0BB1017D}" srcOrd="5" destOrd="0" presId="urn:microsoft.com/office/officeart/2005/8/layout/vProcess5"/>
    <dgm:cxn modelId="{A1D71663-D4CB-4630-86FE-FB878944367D}" type="presParOf" srcId="{BF531272-4172-42EC-A1BE-117E2F445D42}" destId="{19E112D1-C700-44B2-BB73-73CCFF2E1182}" srcOrd="6" destOrd="0" presId="urn:microsoft.com/office/officeart/2005/8/layout/vProcess5"/>
    <dgm:cxn modelId="{EBCCEF48-4D31-4EFC-9270-C45AD387DB0D}" type="presParOf" srcId="{BF531272-4172-42EC-A1BE-117E2F445D42}" destId="{0CF72E45-61D3-4E2E-AD48-0FF84CD797F1}" srcOrd="7" destOrd="0" presId="urn:microsoft.com/office/officeart/2005/8/layout/vProcess5"/>
    <dgm:cxn modelId="{EA655346-E6D6-46D3-84C6-BE87A85F66FC}" type="presParOf" srcId="{BF531272-4172-42EC-A1BE-117E2F445D42}" destId="{ACD4A8C2-036A-43C7-ADB7-D124CD2837EA}" srcOrd="8" destOrd="0" presId="urn:microsoft.com/office/officeart/2005/8/layout/vProcess5"/>
    <dgm:cxn modelId="{7B1EDE5B-C53C-4FCD-9BCB-909B60201040}" type="presParOf" srcId="{BF531272-4172-42EC-A1BE-117E2F445D42}" destId="{26B36506-AF3A-4F00-9109-30FD580EA34C}" srcOrd="9" destOrd="0" presId="urn:microsoft.com/office/officeart/2005/8/layout/vProcess5"/>
    <dgm:cxn modelId="{7379637D-B1AE-4BA0-89C0-520B66B56FE3}" type="presParOf" srcId="{BF531272-4172-42EC-A1BE-117E2F445D42}" destId="{AABB6BF9-1105-4FC7-A8CD-938A35C52361}" srcOrd="10" destOrd="0" presId="urn:microsoft.com/office/officeart/2005/8/layout/vProcess5"/>
    <dgm:cxn modelId="{6E1029C2-C088-4684-89CB-9080DCF6888A}" type="presParOf" srcId="{BF531272-4172-42EC-A1BE-117E2F445D42}" destId="{2DCCD3E9-FED1-4BD1-BD57-EC0DCD7AF425}" srcOrd="11" destOrd="0" presId="urn:microsoft.com/office/officeart/2005/8/layout/vProcess5"/>
    <dgm:cxn modelId="{E27A46AE-11AC-4039-8859-17956E6E240C}" type="presParOf" srcId="{BF531272-4172-42EC-A1BE-117E2F445D42}" destId="{ADA136A6-6AA9-43F3-9027-D9965895A8F2}" srcOrd="12" destOrd="0" presId="urn:microsoft.com/office/officeart/2005/8/layout/vProcess5"/>
    <dgm:cxn modelId="{451544B4-9810-43A9-8215-3FEEFEFFE64D}" type="presParOf" srcId="{BF531272-4172-42EC-A1BE-117E2F445D42}" destId="{FA4BD3D5-A061-4EC8-A44B-F4924A88AF3E}" srcOrd="13" destOrd="0" presId="urn:microsoft.com/office/officeart/2005/8/layout/vProcess5"/>
    <dgm:cxn modelId="{E0B8FF1C-DD7D-4491-98D5-8BA13C40DFBE}" type="presParOf" srcId="{BF531272-4172-42EC-A1BE-117E2F445D42}" destId="{B93790BE-3D46-4D0E-BD27-C48F258588D7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BFCC5C-7741-40B6-BBBA-3FD00107EAF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07F006C-A11D-4DE0-8524-2A719A1BA76E}">
      <dgm:prSet/>
      <dgm:spPr/>
      <dgm:t>
        <a:bodyPr/>
        <a:lstStyle/>
        <a:p>
          <a:r>
            <a:rPr lang="en-US"/>
            <a:t>Easy To use to Probe pin for HW Pen testing</a:t>
          </a:r>
        </a:p>
      </dgm:t>
    </dgm:pt>
    <dgm:pt modelId="{789950E5-1A7F-446E-92A0-4DE7A2C1D66F}" type="parTrans" cxnId="{E177B373-05DB-4DDD-A9D8-D08D5BEFE5D1}">
      <dgm:prSet/>
      <dgm:spPr/>
      <dgm:t>
        <a:bodyPr/>
        <a:lstStyle/>
        <a:p>
          <a:endParaRPr lang="en-US"/>
        </a:p>
      </dgm:t>
    </dgm:pt>
    <dgm:pt modelId="{45E8A5A0-8ACA-4CF2-AEFD-37E1C4BB78FD}" type="sibTrans" cxnId="{E177B373-05DB-4DDD-A9D8-D08D5BEFE5D1}">
      <dgm:prSet/>
      <dgm:spPr/>
      <dgm:t>
        <a:bodyPr/>
        <a:lstStyle/>
        <a:p>
          <a:endParaRPr lang="en-US"/>
        </a:p>
      </dgm:t>
    </dgm:pt>
    <dgm:pt modelId="{D6FE5CE9-26CF-4955-AD8F-3E4F56F97F5B}">
      <dgm:prSet/>
      <dgm:spPr/>
      <dgm:t>
        <a:bodyPr/>
        <a:lstStyle/>
        <a:p>
          <a:r>
            <a:rPr lang="en-US" dirty="0"/>
            <a:t>Game changer on handling the device.</a:t>
          </a:r>
        </a:p>
      </dgm:t>
    </dgm:pt>
    <dgm:pt modelId="{EEFC6680-4855-4D87-BF0E-B1014B24B061}" type="parTrans" cxnId="{15741D9D-25AE-412E-BB22-802D02425055}">
      <dgm:prSet/>
      <dgm:spPr/>
      <dgm:t>
        <a:bodyPr/>
        <a:lstStyle/>
        <a:p>
          <a:endParaRPr lang="en-US"/>
        </a:p>
      </dgm:t>
    </dgm:pt>
    <dgm:pt modelId="{B25CDBAA-ECAF-4E24-A52C-6ABC1DA383CC}" type="sibTrans" cxnId="{15741D9D-25AE-412E-BB22-802D02425055}">
      <dgm:prSet/>
      <dgm:spPr/>
      <dgm:t>
        <a:bodyPr/>
        <a:lstStyle/>
        <a:p>
          <a:endParaRPr lang="en-US"/>
        </a:p>
      </dgm:t>
    </dgm:pt>
    <dgm:pt modelId="{E12C5FD0-F586-4D13-B21C-800DBD102DA6}">
      <dgm:prSet/>
      <dgm:spPr/>
      <dgm:t>
        <a:bodyPr/>
        <a:lstStyle/>
        <a:p>
          <a:r>
            <a:rPr lang="en-US" dirty="0" err="1"/>
            <a:t>ICEBite</a:t>
          </a:r>
          <a:r>
            <a:rPr lang="en-US" dirty="0"/>
            <a:t> going to be open product design anybody can print it</a:t>
          </a:r>
        </a:p>
      </dgm:t>
    </dgm:pt>
    <dgm:pt modelId="{5641B31E-7CE0-4859-A779-E36297FF8229}" type="parTrans" cxnId="{1B0152EB-5F61-4713-8F6A-C70ADA684235}">
      <dgm:prSet/>
      <dgm:spPr/>
      <dgm:t>
        <a:bodyPr/>
        <a:lstStyle/>
        <a:p>
          <a:endParaRPr lang="en-US"/>
        </a:p>
      </dgm:t>
    </dgm:pt>
    <dgm:pt modelId="{86CE8AEC-C5A7-4F0C-A94A-DD08B6C0F254}" type="sibTrans" cxnId="{1B0152EB-5F61-4713-8F6A-C70ADA684235}">
      <dgm:prSet/>
      <dgm:spPr/>
      <dgm:t>
        <a:bodyPr/>
        <a:lstStyle/>
        <a:p>
          <a:endParaRPr lang="en-US"/>
        </a:p>
      </dgm:t>
    </dgm:pt>
    <dgm:pt modelId="{5039B4A8-CCC5-4124-97CE-2E8A03E06995}" type="pres">
      <dgm:prSet presAssocID="{C7BFCC5C-7741-40B6-BBBA-3FD00107EAFC}" presName="linear" presStyleCnt="0">
        <dgm:presLayoutVars>
          <dgm:animLvl val="lvl"/>
          <dgm:resizeHandles val="exact"/>
        </dgm:presLayoutVars>
      </dgm:prSet>
      <dgm:spPr/>
    </dgm:pt>
    <dgm:pt modelId="{073FA9D1-5CA9-4A3B-B89F-83195A8B45BD}" type="pres">
      <dgm:prSet presAssocID="{A07F006C-A11D-4DE0-8524-2A719A1BA76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1C7662A-7FF7-4A04-A59E-28ED8DEFF3C5}" type="pres">
      <dgm:prSet presAssocID="{45E8A5A0-8ACA-4CF2-AEFD-37E1C4BB78FD}" presName="spacer" presStyleCnt="0"/>
      <dgm:spPr/>
    </dgm:pt>
    <dgm:pt modelId="{19D1BB81-FE31-41F1-9EE0-457EAF4A53F7}" type="pres">
      <dgm:prSet presAssocID="{D6FE5CE9-26CF-4955-AD8F-3E4F56F97F5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EA85976-498D-4C2D-9D0C-7CC22D6FFB04}" type="pres">
      <dgm:prSet presAssocID="{B25CDBAA-ECAF-4E24-A52C-6ABC1DA383CC}" presName="spacer" presStyleCnt="0"/>
      <dgm:spPr/>
    </dgm:pt>
    <dgm:pt modelId="{147B4C50-AE57-45A3-B1C4-14C825885CFB}" type="pres">
      <dgm:prSet presAssocID="{E12C5FD0-F586-4D13-B21C-800DBD102DA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32D8B09-4318-4263-9A7D-3DD1A9504254}" type="presOf" srcId="{D6FE5CE9-26CF-4955-AD8F-3E4F56F97F5B}" destId="{19D1BB81-FE31-41F1-9EE0-457EAF4A53F7}" srcOrd="0" destOrd="0" presId="urn:microsoft.com/office/officeart/2005/8/layout/vList2"/>
    <dgm:cxn modelId="{1AF0912C-EF62-4186-B99D-0CEEE65B3F54}" type="presOf" srcId="{E12C5FD0-F586-4D13-B21C-800DBD102DA6}" destId="{147B4C50-AE57-45A3-B1C4-14C825885CFB}" srcOrd="0" destOrd="0" presId="urn:microsoft.com/office/officeart/2005/8/layout/vList2"/>
    <dgm:cxn modelId="{E177B373-05DB-4DDD-A9D8-D08D5BEFE5D1}" srcId="{C7BFCC5C-7741-40B6-BBBA-3FD00107EAFC}" destId="{A07F006C-A11D-4DE0-8524-2A719A1BA76E}" srcOrd="0" destOrd="0" parTransId="{789950E5-1A7F-446E-92A0-4DE7A2C1D66F}" sibTransId="{45E8A5A0-8ACA-4CF2-AEFD-37E1C4BB78FD}"/>
    <dgm:cxn modelId="{7391D690-0688-43F0-9AB1-ABEF0572C2C7}" type="presOf" srcId="{A07F006C-A11D-4DE0-8524-2A719A1BA76E}" destId="{073FA9D1-5CA9-4A3B-B89F-83195A8B45BD}" srcOrd="0" destOrd="0" presId="urn:microsoft.com/office/officeart/2005/8/layout/vList2"/>
    <dgm:cxn modelId="{15741D9D-25AE-412E-BB22-802D02425055}" srcId="{C7BFCC5C-7741-40B6-BBBA-3FD00107EAFC}" destId="{D6FE5CE9-26CF-4955-AD8F-3E4F56F97F5B}" srcOrd="1" destOrd="0" parTransId="{EEFC6680-4855-4D87-BF0E-B1014B24B061}" sibTransId="{B25CDBAA-ECAF-4E24-A52C-6ABC1DA383CC}"/>
    <dgm:cxn modelId="{481FA9D7-D022-492C-A018-B5B9A71252EE}" type="presOf" srcId="{C7BFCC5C-7741-40B6-BBBA-3FD00107EAFC}" destId="{5039B4A8-CCC5-4124-97CE-2E8A03E06995}" srcOrd="0" destOrd="0" presId="urn:microsoft.com/office/officeart/2005/8/layout/vList2"/>
    <dgm:cxn modelId="{1B0152EB-5F61-4713-8F6A-C70ADA684235}" srcId="{C7BFCC5C-7741-40B6-BBBA-3FD00107EAFC}" destId="{E12C5FD0-F586-4D13-B21C-800DBD102DA6}" srcOrd="2" destOrd="0" parTransId="{5641B31E-7CE0-4859-A779-E36297FF8229}" sibTransId="{86CE8AEC-C5A7-4F0C-A94A-DD08B6C0F254}"/>
    <dgm:cxn modelId="{F5FC0DA8-08AB-4FF6-B6A4-F9575632C91D}" type="presParOf" srcId="{5039B4A8-CCC5-4124-97CE-2E8A03E06995}" destId="{073FA9D1-5CA9-4A3B-B89F-83195A8B45BD}" srcOrd="0" destOrd="0" presId="urn:microsoft.com/office/officeart/2005/8/layout/vList2"/>
    <dgm:cxn modelId="{8BE7B955-2B8D-479E-8C50-228B0A0A1B4A}" type="presParOf" srcId="{5039B4A8-CCC5-4124-97CE-2E8A03E06995}" destId="{61C7662A-7FF7-4A04-A59E-28ED8DEFF3C5}" srcOrd="1" destOrd="0" presId="urn:microsoft.com/office/officeart/2005/8/layout/vList2"/>
    <dgm:cxn modelId="{F970FD54-2420-4D69-B022-513A349FDEDD}" type="presParOf" srcId="{5039B4A8-CCC5-4124-97CE-2E8A03E06995}" destId="{19D1BB81-FE31-41F1-9EE0-457EAF4A53F7}" srcOrd="2" destOrd="0" presId="urn:microsoft.com/office/officeart/2005/8/layout/vList2"/>
    <dgm:cxn modelId="{DD9A6589-B4BE-4584-BAAB-B498958EDA36}" type="presParOf" srcId="{5039B4A8-CCC5-4124-97CE-2E8A03E06995}" destId="{AEA85976-498D-4C2D-9D0C-7CC22D6FFB04}" srcOrd="3" destOrd="0" presId="urn:microsoft.com/office/officeart/2005/8/layout/vList2"/>
    <dgm:cxn modelId="{89728FC7-F967-434A-8D53-4202E5D318FA}" type="presParOf" srcId="{5039B4A8-CCC5-4124-97CE-2E8A03E06995}" destId="{147B4C50-AE57-45A3-B1C4-14C825885CF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920C20-89B8-43ED-928E-6411965DBE82}">
      <dsp:nvSpPr>
        <dsp:cNvPr id="0" name=""/>
        <dsp:cNvSpPr/>
      </dsp:nvSpPr>
      <dsp:spPr>
        <a:xfrm>
          <a:off x="0" y="0"/>
          <a:ext cx="7950327" cy="6840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Avoid soldering on sensitive chips</a:t>
          </a:r>
        </a:p>
      </dsp:txBody>
      <dsp:txXfrm>
        <a:off x="20035" y="20035"/>
        <a:ext cx="7132139" cy="643989"/>
      </dsp:txXfrm>
    </dsp:sp>
    <dsp:sp modelId="{92444A10-8C68-4A57-BB16-B167C0F02B4D}">
      <dsp:nvSpPr>
        <dsp:cNvPr id="0" name=""/>
        <dsp:cNvSpPr/>
      </dsp:nvSpPr>
      <dsp:spPr>
        <a:xfrm>
          <a:off x="593693" y="779067"/>
          <a:ext cx="7950327" cy="68405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Probing UART pins without tampering and damaging PCAB</a:t>
          </a:r>
        </a:p>
      </dsp:txBody>
      <dsp:txXfrm>
        <a:off x="613728" y="799102"/>
        <a:ext cx="6871925" cy="643989"/>
      </dsp:txXfrm>
    </dsp:sp>
    <dsp:sp modelId="{2407BE39-9A0E-4237-B5B1-4F9836BE0A09}">
      <dsp:nvSpPr>
        <dsp:cNvPr id="0" name=""/>
        <dsp:cNvSpPr/>
      </dsp:nvSpPr>
      <dsp:spPr>
        <a:xfrm>
          <a:off x="1187386" y="1558134"/>
          <a:ext cx="7950327" cy="68405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Probing JTAG Pins</a:t>
          </a:r>
        </a:p>
      </dsp:txBody>
      <dsp:txXfrm>
        <a:off x="1207421" y="1578169"/>
        <a:ext cx="6871925" cy="643989"/>
      </dsp:txXfrm>
    </dsp:sp>
    <dsp:sp modelId="{5800626F-D831-49A7-B8A9-FDABF5915B37}">
      <dsp:nvSpPr>
        <dsp:cNvPr id="0" name=""/>
        <dsp:cNvSpPr/>
      </dsp:nvSpPr>
      <dsp:spPr>
        <a:xfrm>
          <a:off x="1781079" y="2337202"/>
          <a:ext cx="7950327" cy="68405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Retaining the device in its original shape.</a:t>
          </a:r>
        </a:p>
      </dsp:txBody>
      <dsp:txXfrm>
        <a:off x="1801114" y="2357237"/>
        <a:ext cx="6871925" cy="643989"/>
      </dsp:txXfrm>
    </dsp:sp>
    <dsp:sp modelId="{56388547-AE60-41F8-AB46-DF1F0BB1017D}">
      <dsp:nvSpPr>
        <dsp:cNvPr id="0" name=""/>
        <dsp:cNvSpPr/>
      </dsp:nvSpPr>
      <dsp:spPr>
        <a:xfrm>
          <a:off x="2374772" y="3116269"/>
          <a:ext cx="7950327" cy="68405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Avoid soldering issues </a:t>
          </a:r>
          <a:r>
            <a:rPr lang="en-US" sz="1700" b="1" kern="1200"/>
            <a:t>Cold joins</a:t>
          </a:r>
          <a:r>
            <a:rPr lang="en-US" sz="1700" kern="1200"/>
            <a:t>, </a:t>
          </a:r>
          <a:r>
            <a:rPr lang="en-US" sz="1700" b="1" kern="1200"/>
            <a:t>Solder bridging, Excess soldering, Insufficient soldering</a:t>
          </a:r>
          <a:r>
            <a:rPr lang="en-US" sz="1700" kern="1200"/>
            <a:t> ,</a:t>
          </a:r>
          <a:r>
            <a:rPr lang="en-US" sz="1700" b="1" kern="1200"/>
            <a:t> In-correct soldiering temperature.</a:t>
          </a:r>
          <a:r>
            <a:rPr lang="en-US" sz="1700" kern="1200"/>
            <a:t> </a:t>
          </a:r>
        </a:p>
      </dsp:txBody>
      <dsp:txXfrm>
        <a:off x="2394807" y="3136304"/>
        <a:ext cx="6871925" cy="643989"/>
      </dsp:txXfrm>
    </dsp:sp>
    <dsp:sp modelId="{19E112D1-C700-44B2-BB73-73CCFF2E1182}">
      <dsp:nvSpPr>
        <dsp:cNvPr id="0" name=""/>
        <dsp:cNvSpPr/>
      </dsp:nvSpPr>
      <dsp:spPr>
        <a:xfrm>
          <a:off x="7505688" y="499743"/>
          <a:ext cx="444638" cy="44463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605732" y="499743"/>
        <a:ext cx="244550" cy="334590"/>
      </dsp:txXfrm>
    </dsp:sp>
    <dsp:sp modelId="{0CF72E45-61D3-4E2E-AD48-0FF84CD797F1}">
      <dsp:nvSpPr>
        <dsp:cNvPr id="0" name=""/>
        <dsp:cNvSpPr/>
      </dsp:nvSpPr>
      <dsp:spPr>
        <a:xfrm>
          <a:off x="8099381" y="1278810"/>
          <a:ext cx="444638" cy="444638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8199425" y="1278810"/>
        <a:ext cx="244550" cy="334590"/>
      </dsp:txXfrm>
    </dsp:sp>
    <dsp:sp modelId="{ACD4A8C2-036A-43C7-ADB7-D124CD2837EA}">
      <dsp:nvSpPr>
        <dsp:cNvPr id="0" name=""/>
        <dsp:cNvSpPr/>
      </dsp:nvSpPr>
      <dsp:spPr>
        <a:xfrm>
          <a:off x="8693075" y="2046477"/>
          <a:ext cx="444638" cy="444638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8793119" y="2046477"/>
        <a:ext cx="244550" cy="334590"/>
      </dsp:txXfrm>
    </dsp:sp>
    <dsp:sp modelId="{26B36506-AF3A-4F00-9109-30FD580EA34C}">
      <dsp:nvSpPr>
        <dsp:cNvPr id="0" name=""/>
        <dsp:cNvSpPr/>
      </dsp:nvSpPr>
      <dsp:spPr>
        <a:xfrm>
          <a:off x="9286768" y="2833145"/>
          <a:ext cx="444638" cy="444638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9386812" y="2833145"/>
        <a:ext cx="244550" cy="3345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3FA9D1-5CA9-4A3B-B89F-83195A8B45BD}">
      <dsp:nvSpPr>
        <dsp:cNvPr id="0" name=""/>
        <dsp:cNvSpPr/>
      </dsp:nvSpPr>
      <dsp:spPr>
        <a:xfrm>
          <a:off x="0" y="15934"/>
          <a:ext cx="5352201" cy="1750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Easy To use to Probe pin for HW Pen testing</a:t>
          </a:r>
        </a:p>
      </dsp:txBody>
      <dsp:txXfrm>
        <a:off x="85444" y="101378"/>
        <a:ext cx="5181313" cy="1579432"/>
      </dsp:txXfrm>
    </dsp:sp>
    <dsp:sp modelId="{19D1BB81-FE31-41F1-9EE0-457EAF4A53F7}">
      <dsp:nvSpPr>
        <dsp:cNvPr id="0" name=""/>
        <dsp:cNvSpPr/>
      </dsp:nvSpPr>
      <dsp:spPr>
        <a:xfrm>
          <a:off x="0" y="1858414"/>
          <a:ext cx="5352201" cy="1750320"/>
        </a:xfrm>
        <a:prstGeom prst="roundRect">
          <a:avLst/>
        </a:prstGeom>
        <a:solidFill>
          <a:schemeClr val="accent2">
            <a:hueOff val="-6790896"/>
            <a:satOff val="36152"/>
            <a:lumOff val="5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Game changer on handling the device.</a:t>
          </a:r>
        </a:p>
      </dsp:txBody>
      <dsp:txXfrm>
        <a:off x="85444" y="1943858"/>
        <a:ext cx="5181313" cy="1579432"/>
      </dsp:txXfrm>
    </dsp:sp>
    <dsp:sp modelId="{147B4C50-AE57-45A3-B1C4-14C825885CFB}">
      <dsp:nvSpPr>
        <dsp:cNvPr id="0" name=""/>
        <dsp:cNvSpPr/>
      </dsp:nvSpPr>
      <dsp:spPr>
        <a:xfrm>
          <a:off x="0" y="3700894"/>
          <a:ext cx="5352201" cy="1750320"/>
        </a:xfrm>
        <a:prstGeom prst="roundRect">
          <a:avLst/>
        </a:prstGeom>
        <a:solidFill>
          <a:schemeClr val="accent2">
            <a:hueOff val="-13581792"/>
            <a:satOff val="72304"/>
            <a:lumOff val="11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ICEBite</a:t>
          </a:r>
          <a:r>
            <a:rPr lang="en-US" sz="3200" kern="1200" dirty="0"/>
            <a:t> going to be open product design anybody can print it</a:t>
          </a:r>
        </a:p>
      </dsp:txBody>
      <dsp:txXfrm>
        <a:off x="85444" y="3786338"/>
        <a:ext cx="5181313" cy="15794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r>
              <a:rPr lang="en-US" dirty="0"/>
              <a:t>IoTSecurity101.org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218123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IoTSecurity101.org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984299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IoTSecurity101.org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5830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IoTSecurity101.org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08778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IoTSecurity101.org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39309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IoTSecurity101.org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47794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r>
              <a:rPr lang="en-US" dirty="0"/>
              <a:t>IoTSecurity101.org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808503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r>
              <a:rPr lang="en-US"/>
              <a:t>IoTSecurity101.org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999049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IoTSecurity101.org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958018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IoTSecurity101.org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485940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IoTSecurity101.org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851838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5/26/2024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IoTSecurity101.org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984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14" r:id="rId6"/>
    <p:sldLayoutId id="2147483809" r:id="rId7"/>
    <p:sldLayoutId id="2147483810" r:id="rId8"/>
    <p:sldLayoutId id="2147483811" r:id="rId9"/>
    <p:sldLayoutId id="2147483813" r:id="rId10"/>
    <p:sldLayoutId id="2147483812" r:id="rId11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9071" y="722904"/>
            <a:ext cx="9821130" cy="1075904"/>
          </a:xfrm>
        </p:spPr>
        <p:txBody>
          <a:bodyPr anchor="b">
            <a:normAutofit/>
          </a:bodyPr>
          <a:lstStyle/>
          <a:p>
            <a:pPr algn="ctr"/>
            <a:r>
              <a:rPr lang="en-US" dirty="0" err="1">
                <a:solidFill>
                  <a:srgbClr val="2A2735"/>
                </a:solidFill>
              </a:rPr>
              <a:t>Microprobing</a:t>
            </a:r>
            <a:r>
              <a:rPr lang="en-US" dirty="0">
                <a:solidFill>
                  <a:srgbClr val="2A2735"/>
                </a:solidFill>
              </a:rPr>
              <a:t> with </a:t>
            </a:r>
            <a:r>
              <a:rPr lang="en-US" dirty="0" err="1">
                <a:solidFill>
                  <a:srgbClr val="2A2735"/>
                </a:solidFill>
              </a:rPr>
              <a:t>ICEBite</a:t>
            </a:r>
            <a:r>
              <a:rPr lang="en-US" dirty="0">
                <a:solidFill>
                  <a:srgbClr val="2A2735"/>
                </a:solidFill>
              </a:rPr>
              <a:t> </a:t>
            </a:r>
            <a:endParaRPr lang="en-US" dirty="0"/>
          </a:p>
        </p:txBody>
      </p:sp>
      <p:pic>
        <p:nvPicPr>
          <p:cNvPr id="7" name="Picture 6" descr="A logo for a computer company&#10;&#10;Description automatically generated">
            <a:extLst>
              <a:ext uri="{FF2B5EF4-FFF2-40B4-BE49-F238E27FC236}">
                <a16:creationId xmlns:a16="http://schemas.microsoft.com/office/drawing/2014/main" id="{4FDAEEC9-94E1-D211-6658-7FD6537A0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441" y="3252197"/>
            <a:ext cx="5594013" cy="196366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FC00D2-05DB-19F9-0D24-277F542E1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076" y="6215063"/>
            <a:ext cx="4114800" cy="417512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/>
              <a:t>IoTSecurity101.org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5006C-541D-1897-75E5-CAB39E713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649" y="6215870"/>
            <a:ext cx="979151" cy="41712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15108C-154A-4A5A-9C05-91A49A422BA7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236AC5-8F0F-5B4F-4D66-1CCCCF8C7302}"/>
              </a:ext>
            </a:extLst>
          </p:cNvPr>
          <p:cNvSpPr txBox="1"/>
          <p:nvPr/>
        </p:nvSpPr>
        <p:spPr>
          <a:xfrm>
            <a:off x="3189009" y="2133854"/>
            <a:ext cx="579170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2A2735"/>
                </a:solidFill>
              </a:rPr>
              <a:t>Solderless testing probes for everyone</a:t>
            </a:r>
          </a:p>
        </p:txBody>
      </p:sp>
    </p:spTree>
    <p:extLst>
      <p:ext uri="{BB962C8B-B14F-4D97-AF65-F5344CB8AC3E}">
        <p14:creationId xmlns:p14="http://schemas.microsoft.com/office/powerpoint/2010/main" val="2038013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DCD54DF-3EC6-7D80-4B1F-C3FB68BC8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5543288" cy="926005"/>
          </a:xfrm>
        </p:spPr>
        <p:txBody>
          <a:bodyPr>
            <a:normAutofit/>
          </a:bodyPr>
          <a:lstStyle/>
          <a:p>
            <a:r>
              <a:rPr lang="en-US" dirty="0">
                <a:latin typeface="Grandview"/>
                <a:cs typeface="Arial"/>
              </a:rPr>
              <a:t>Pogo pins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D60A4-8159-CAAA-B4CD-54A343039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IoTSecurity101.org</a:t>
            </a:r>
          </a:p>
        </p:txBody>
      </p:sp>
      <p:sp>
        <p:nvSpPr>
          <p:cNvPr id="55" name="Right Triangle 54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1" y="20640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94C11-1A2D-BC68-4338-C59CE9D9B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965" y="2962316"/>
            <a:ext cx="5547910" cy="939055"/>
          </a:xfrm>
        </p:spPr>
        <p:txBody>
          <a:bodyPr vert="horz" lIns="91440" tIns="45720" rIns="91440" bIns="45720" rtlCol="0" anchor="t">
            <a:noAutofit/>
          </a:bodyPr>
          <a:lstStyle/>
          <a:p>
            <a:pPr lvl="1">
              <a:buClr>
                <a:srgbClr val="8D87A6"/>
              </a:buClr>
              <a:buFont typeface="Arial" panose="05000000000000000000" pitchFamily="2" charset="2"/>
              <a:buChar char="•"/>
            </a:pPr>
            <a:r>
              <a:rPr lang="en-US" sz="2800" dirty="0"/>
              <a:t>Spring </a:t>
            </a:r>
            <a:r>
              <a:rPr lang="en-US" sz="2800" dirty="0" err="1"/>
              <a:t>Pogopins</a:t>
            </a:r>
            <a:r>
              <a:rPr lang="en-US" sz="2800" dirty="0"/>
              <a:t> with </a:t>
            </a:r>
            <a:r>
              <a:rPr lang="en-US" sz="2800" dirty="0" err="1"/>
              <a:t>dia</a:t>
            </a:r>
            <a:r>
              <a:rPr lang="en-US" sz="2800" dirty="0"/>
              <a:t> 1.36 or 1.38 mm we can use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4628B0-8BAE-06A2-C2EB-15F9D68BE5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65" b="13203"/>
          <a:stretch/>
        </p:blipFill>
        <p:spPr>
          <a:xfrm>
            <a:off x="6309311" y="1"/>
            <a:ext cx="5899302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93A4FA-030D-66C8-E536-A12EAF95E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649" y="6215870"/>
            <a:ext cx="979151" cy="41712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15108C-154A-4A5A-9C05-91A49A422BA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Picture 6" descr="A diagram of a tool&#10;&#10;Description automatically generated">
            <a:extLst>
              <a:ext uri="{FF2B5EF4-FFF2-40B4-BE49-F238E27FC236}">
                <a16:creationId xmlns:a16="http://schemas.microsoft.com/office/drawing/2014/main" id="{7B191083-F620-0D69-82EA-CFB793B323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707" r="-209" b="-153"/>
          <a:stretch/>
        </p:blipFill>
        <p:spPr>
          <a:xfrm>
            <a:off x="325373" y="4697260"/>
            <a:ext cx="6335289" cy="126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29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1BCD3E-4663-2AEC-DE24-BD3AC5C0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IoTSecurity101.org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1D6A1C-7AFA-E4B8-ADA3-C1FFA2F3A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 descr="A diagram of a tool&#10;&#10;Description automatically generated">
            <a:extLst>
              <a:ext uri="{FF2B5EF4-FFF2-40B4-BE49-F238E27FC236}">
                <a16:creationId xmlns:a16="http://schemas.microsoft.com/office/drawing/2014/main" id="{820534F6-C288-399A-8875-AD71733DD1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518" r="-114" b="-383"/>
          <a:stretch/>
        </p:blipFill>
        <p:spPr>
          <a:xfrm>
            <a:off x="2188619" y="534444"/>
            <a:ext cx="8813422" cy="617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75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CFDF70F4-97B6-40D8-B1FA-9580DBD23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2244" y="224448"/>
            <a:ext cx="6857996" cy="6409096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7F70BA-21EF-4B7D-ACFF-D02E136D4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D487A9C-B45A-450B-B04B-02570D8F4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9C56948-B944-4EAA-A601-1C3F289A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3EFFD07-1C36-4595-9832-727669712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A5917E5-3154-42BC-8308-71C3D44D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B05D64D-A9ED-421A-9ABE-761977A81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5E49393-F5BE-4823-92E3-7A624F7EA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6035503-21C0-4568-B46B-90BB7503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CACA2B-D1AF-419E-BFBF-413F69DFD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284408D-F3CE-466F-A0C8-D27F2BCFC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2C5065B-1474-4D66-99DB-CFEF811C0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C6F4B51-92DC-4003-A3E7-28710D57AB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D5C13CE-E4FE-4F85-BC09-9C950ED75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51C5D97-1CDA-475E-BAC6-EE5899987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B712EBA-54FF-45FE-9A4E-98C0C0EC2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E0AB49E-A89E-4B6C-AAAA-96E326D15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E63E817-E471-4A64-9EF6-FFB1FBB34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4BB2927-CDAC-455A-8D26-8582DD13D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8E42F79-594B-4397-8A30-281228EF9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E578AA8-0A5F-4BAA-AAFC-8A1E0783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BA6CB24-165E-4D82-A315-18FFF8ABC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A7AFC89-7922-47E2-8920-9883AF13C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2D63DEE-348A-4118-952F-DCD6FC1B6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7A17409-8146-400D-A3C1-1E93FE205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21B7B93-01A0-4FDD-A6E1-572957781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D3948D1-38CD-41AC-BBE8-291A85A70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633F3FE-70B6-41BD-A2D7-F9A53AB38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D1DD0D-9D4A-41EA-9650-F8215D949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148EE7C-8DC4-4A31-A981-8F838EA8FA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7F7EC5C-3015-4A5E-A9E3-B53F5293D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D7AF31F-4674-411A-837A-ED991478D2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D3DAED2-414E-42E1-998A-6D7EF4A4D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ight Triangle 51">
            <a:extLst>
              <a:ext uri="{FF2B5EF4-FFF2-40B4-BE49-F238E27FC236}">
                <a16:creationId xmlns:a16="http://schemas.microsoft.com/office/drawing/2014/main" id="{9E92C66B-792F-479F-B983-F47FEE1AB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CD54DF-3EC6-7D80-4B1F-C3FB68BC8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5408027" cy="910107"/>
          </a:xfrm>
        </p:spPr>
        <p:txBody>
          <a:bodyPr>
            <a:normAutofit/>
          </a:bodyPr>
          <a:lstStyle/>
          <a:p>
            <a:r>
              <a:rPr lang="en-US" dirty="0">
                <a:latin typeface="Grandview"/>
                <a:cs typeface="Arial"/>
              </a:rPr>
              <a:t>PCB Design:</a:t>
            </a:r>
            <a:endParaRPr lang="en-US" dirty="0"/>
          </a:p>
        </p:txBody>
      </p:sp>
      <p:pic>
        <p:nvPicPr>
          <p:cNvPr id="8" name="Content Placeholder 7" descr="A close-up of a skateboard&#10;&#10;Description automatically generated">
            <a:extLst>
              <a:ext uri="{FF2B5EF4-FFF2-40B4-BE49-F238E27FC236}">
                <a16:creationId xmlns:a16="http://schemas.microsoft.com/office/drawing/2014/main" id="{3374D3E8-AA10-E163-29DD-FB8E5FB87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228" y="1594843"/>
            <a:ext cx="2983641" cy="526002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D60A4-8159-CAAA-B4CD-54A343039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7402" y="236363"/>
            <a:ext cx="4114800" cy="41712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IoTSecurity101.org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93A4FA-030D-66C8-E536-A12EAF95E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649" y="6215870"/>
            <a:ext cx="979151" cy="41712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15108C-154A-4A5A-9C05-91A49A422BA7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6" name="Picture 5" descr="A blue and yellow arrows">
            <a:extLst>
              <a:ext uri="{FF2B5EF4-FFF2-40B4-BE49-F238E27FC236}">
                <a16:creationId xmlns:a16="http://schemas.microsoft.com/office/drawing/2014/main" id="{9E785E5C-A45D-8286-C639-68772C4D7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052" y="-1554"/>
            <a:ext cx="5289074" cy="685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6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Right Triangle 124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7" name="Rectangle 126">
            <a:extLst>
              <a:ext uri="{FF2B5EF4-FFF2-40B4-BE49-F238E27FC236}">
                <a16:creationId xmlns:a16="http://schemas.microsoft.com/office/drawing/2014/main" id="{4187D111-0A9D-421B-84EB-FC5811C3A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A0064D7E-06DA-49C2-98D1-4C063EBE9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D1B7231-4CA0-4EF0-A0F6-BBC5D2289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6F16C7D2-2C2B-45A2-B877-AD7F29D21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3E4B7AF-75AF-445E-9C56-25B6004E3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F9A02B0-84CC-4983-8CA2-DA39E73F2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AB12A9E-E8F5-4BB6-9FAC-B7528DB78E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4E08A66-700A-4A93-8C53-51D5607B8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9E4E565-75A8-4E72-8D5F-0B62E6B49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F1FD7EC-834D-4087-9B69-7793E1A5B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AE4853CF-E211-4741-8BB6-936918F20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08328EE-5DD9-49DB-AD4B-4F0A76A05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404B81F-9DCC-4C62-8962-2B6C36255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F41ED921-643C-4B5B-86E6-99E818479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AD09725-F1B5-4342-A3A6-25BDC7261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8C5251DB-B92C-4E4E-9BAE-B3EB8A9A31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82389C50-96FA-4F8E-A890-EE4967379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6497D116-7C85-4317-8284-E647BAFC3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D6ED932-F3DD-4BB6-8FC3-6E205965D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D850A286-F068-43D3-8DEA-272E28F30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3F3A2DA1-C0E2-44DE-AAA4-D2F262CB3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BD8CC984-8A5C-4205-9CE0-218DA79F1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12901BA-B376-4054-8C31-BE75DF480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72BA8E1-2C05-43A7-AABF-8D614E07D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03D58E52-4C85-48FF-ADA3-F8F66B9957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4C61787A-32B8-440E-B1A5-1CAEC9D11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9D651FB-65B3-4DBD-9428-084075111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134A6116-8F7B-4C9A-9B9D-EF25C8BFA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4CC776F-EA3D-4898-9730-88C6605FD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81A3030-F8B6-4D5E-8A8F-7CE0C81E9D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349129F1-E775-4904-9569-F08FA175D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8C93E5BB-B3BE-4416-A1B2-5A2CDA8B0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B3FD179A-45E8-4D8F-8F75-6E4A266F84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CDC6C1-1D88-7907-898C-2A479F6C8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110" y="746840"/>
            <a:ext cx="4674839" cy="36631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Soldering Flexible or helping hands:</a:t>
            </a:r>
          </a:p>
        </p:txBody>
      </p:sp>
      <p:sp>
        <p:nvSpPr>
          <p:cNvPr id="162" name="Right Triangle 161">
            <a:extLst>
              <a:ext uri="{FF2B5EF4-FFF2-40B4-BE49-F238E27FC236}">
                <a16:creationId xmlns:a16="http://schemas.microsoft.com/office/drawing/2014/main" id="{729E7B49-E1D9-4EAE-8B30-D958A9580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2" y="3144853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D2BA0570-7BB5-4FB7-B41A-048CE0327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7316" y="-3109"/>
            <a:ext cx="6098262" cy="6861109"/>
          </a:xfrm>
          <a:custGeom>
            <a:avLst/>
            <a:gdLst>
              <a:gd name="connsiteX0" fmla="*/ 2247706 w 6098262"/>
              <a:gd name="connsiteY0" fmla="*/ 0 h 6861109"/>
              <a:gd name="connsiteX1" fmla="*/ 6098262 w 6098262"/>
              <a:gd name="connsiteY1" fmla="*/ 0 h 6861109"/>
              <a:gd name="connsiteX2" fmla="*/ 6098262 w 6098262"/>
              <a:gd name="connsiteY2" fmla="*/ 6861109 h 6861109"/>
              <a:gd name="connsiteX3" fmla="*/ 2247706 w 6098262"/>
              <a:gd name="connsiteY3" fmla="*/ 6861109 h 6861109"/>
              <a:gd name="connsiteX4" fmla="*/ 2247706 w 6098262"/>
              <a:gd name="connsiteY4" fmla="*/ 6857999 h 6861109"/>
              <a:gd name="connsiteX5" fmla="*/ 274850 w 6098262"/>
              <a:gd name="connsiteY5" fmla="*/ 6857999 h 6861109"/>
              <a:gd name="connsiteX6" fmla="*/ 954409 w 6098262"/>
              <a:gd name="connsiteY6" fmla="*/ 1 h 6861109"/>
              <a:gd name="connsiteX7" fmla="*/ 2247706 w 6098262"/>
              <a:gd name="connsiteY7" fmla="*/ 1 h 686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8262" h="6861109">
                <a:moveTo>
                  <a:pt x="2247706" y="0"/>
                </a:moveTo>
                <a:lnTo>
                  <a:pt x="6098262" y="0"/>
                </a:lnTo>
                <a:lnTo>
                  <a:pt x="6098262" y="6861109"/>
                </a:lnTo>
                <a:lnTo>
                  <a:pt x="2247706" y="6861109"/>
                </a:lnTo>
                <a:lnTo>
                  <a:pt x="2247706" y="6857999"/>
                </a:lnTo>
                <a:lnTo>
                  <a:pt x="274850" y="6857999"/>
                </a:lnTo>
                <a:cubicBezTo>
                  <a:pt x="-619306" y="3429000"/>
                  <a:pt x="954409" y="3429000"/>
                  <a:pt x="954409" y="1"/>
                </a:cubicBezTo>
                <a:lnTo>
                  <a:pt x="224770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magnifying glass with several small objects on a white background&#10;&#10;Description automatically generated">
            <a:extLst>
              <a:ext uri="{FF2B5EF4-FFF2-40B4-BE49-F238E27FC236}">
                <a16:creationId xmlns:a16="http://schemas.microsoft.com/office/drawing/2014/main" id="{E5A7B5BB-B000-1952-A4FC-F1666DC911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</a:blip>
          <a:srcRect l="3579" r="7541" b="1"/>
          <a:stretch/>
        </p:blipFill>
        <p:spPr>
          <a:xfrm>
            <a:off x="6097316" y="-3108"/>
            <a:ext cx="6098262" cy="6861108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A22A08-7EB9-D3F5-7CD4-2A778248F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IoTSecurity101.org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5A3D0C-FB46-60A8-0ACF-783B86C9F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649" y="6215870"/>
            <a:ext cx="979151" cy="4171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E15108C-154A-4A5A-9C05-91A49A422BA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5103B0-F7FB-FD0B-28D6-04DBB06FDBD0}"/>
              </a:ext>
            </a:extLst>
          </p:cNvPr>
          <p:cNvSpPr txBox="1"/>
          <p:nvPr/>
        </p:nvSpPr>
        <p:spPr>
          <a:xfrm>
            <a:off x="406351" y="4826845"/>
            <a:ext cx="389708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0F1111"/>
                </a:solidFill>
                <a:latin typeface="Amazon Ember"/>
              </a:rPr>
              <a:t>Rupees : 18,191 INR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361421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Right Triangle 83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0297160-077C-4B0C-9F1E-6519CEDB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1F77CDE-CC8E-40E6-8745-8D7CB6208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3FCA172-142C-4352-A938-33B43EC3B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53BB53B-6660-4F6B-8C3C-4EAA148CF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21D1E67-3038-4399-8F14-244731FAE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9A17FB9-5481-4E6D-A157-C4A1D8F29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B5B4D4B-6074-48B5-B7D7-5B22BDC2A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FE68CF5-4975-4F0E-98F8-E40F12E8F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63AD0D6-BFAB-41EE-A0DD-BFEB6844D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7EA9615-8E94-4E0C-BAF0-C52132326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6A76D71-0BE7-402F-BF24-CB0154E2A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B18C09B-8FB5-4D88-B4FF-2090E7818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A06FA18-2473-40B2-8AE0-DEDDC5E9A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87746C-FE57-4160-B924-6B283B332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7337AAE-EB93-4FBD-9904-036641260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6FA7169-C5DB-4F02-935F-AA39EDA4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4195B93-DBB3-4197-8D91-A786D4753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F2FF9EB-46CC-4A22-AF8A-9D11BC966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631DADE-538C-4EA4-9D90-3AED82E01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35A7E2F-77A0-48A1-A881-1A12940D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AC39BAD-DB08-4260-BCE5-4E1FB09A4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68F31ED-A97B-4A9A-9F56-221FFB7A3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362574E-3A61-4C31-915F-F541B7BE0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32BD431-3E1E-4528-AC59-5A23CE4C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DE7131F-209C-4427-96DA-26E0E973E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283DFDB-6A1C-41B8-B590-966064699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DA3D6B3-30E3-4C45-A709-4F775DB84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F481924-9C4A-4A91-8AB4-D796F33D7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3787DCF-DA69-4379-94AB-C361DF326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53DC9D9-196D-4C02-982F-935945BD5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2AF9976-A85B-4FAC-ACA0-7B4F06D18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FD38ACD-F4A1-4970-BE99-87B0A0482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Right Triangle 86">
            <a:extLst>
              <a:ext uri="{FF2B5EF4-FFF2-40B4-BE49-F238E27FC236}">
                <a16:creationId xmlns:a16="http://schemas.microsoft.com/office/drawing/2014/main" id="{429C64BC-8915-422E-9361-EE04C48FF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261028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DC6C1-1D88-7907-898C-2A479F6C8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3930417" cy="247977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/>
              <a:t>Soldering Flexible or helping hands:</a:t>
            </a:r>
          </a:p>
        </p:txBody>
      </p:sp>
      <p:pic>
        <p:nvPicPr>
          <p:cNvPr id="6" name="Picture 5" descr="6 Flexible Arms Soldering Station With Swivelling Alligator Clip">
            <a:extLst>
              <a:ext uri="{FF2B5EF4-FFF2-40B4-BE49-F238E27FC236}">
                <a16:creationId xmlns:a16="http://schemas.microsoft.com/office/drawing/2014/main" id="{935F73F0-F209-C548-7975-E8B844ACA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306" y="714591"/>
            <a:ext cx="6266479" cy="542050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A22A08-7EB9-D3F5-7CD4-2A778248F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IoTSecurity101.org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5A3D0C-FB46-60A8-0ACF-783B86C9F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649" y="6215870"/>
            <a:ext cx="979151" cy="4171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E15108C-154A-4A5A-9C05-91A49A422BA7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233B94-F738-286C-AC54-AB5DBACD34B6}"/>
              </a:ext>
            </a:extLst>
          </p:cNvPr>
          <p:cNvSpPr txBox="1"/>
          <p:nvPr/>
        </p:nvSpPr>
        <p:spPr>
          <a:xfrm>
            <a:off x="522514" y="4691743"/>
            <a:ext cx="4103914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rgbClr val="2A2735"/>
                </a:solidFill>
              </a:rPr>
              <a:t>We choose this for 1400Rs</a:t>
            </a:r>
          </a:p>
        </p:txBody>
      </p:sp>
    </p:spTree>
    <p:extLst>
      <p:ext uri="{BB962C8B-B14F-4D97-AF65-F5344CB8AC3E}">
        <p14:creationId xmlns:p14="http://schemas.microsoft.com/office/powerpoint/2010/main" val="723684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0297160-077C-4B0C-9F1E-6519CEDB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1F77CDE-CC8E-40E6-8745-8D7CB6208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3FCA172-142C-4352-A938-33B43EC3B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53BB53B-6660-4F6B-8C3C-4EAA148CF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21D1E67-3038-4399-8F14-244731FAE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9A17FB9-5481-4E6D-A157-C4A1D8F29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B5B4D4B-6074-48B5-B7D7-5B22BDC2A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FE68CF5-4975-4F0E-98F8-E40F12E8F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63AD0D6-BFAB-41EE-A0DD-BFEB6844D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7EA9615-8E94-4E0C-BAF0-C52132326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6A76D71-0BE7-402F-BF24-CB0154E2A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B18C09B-8FB5-4D88-B4FF-2090E7818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A06FA18-2473-40B2-8AE0-DEDDC5E9A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87746C-FE57-4160-B924-6B283B332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7337AAE-EB93-4FBD-9904-036641260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6FA7169-C5DB-4F02-935F-AA39EDA4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4195B93-DBB3-4197-8D91-A786D4753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F2FF9EB-46CC-4A22-AF8A-9D11BC966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631DADE-538C-4EA4-9D90-3AED82E01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35A7E2F-77A0-48A1-A881-1A12940D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AC39BAD-DB08-4260-BCE5-4E1FB09A4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68F31ED-A97B-4A9A-9F56-221FFB7A3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362574E-3A61-4C31-915F-F541B7BE0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32BD431-3E1E-4528-AC59-5A23CE4C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DE7131F-209C-4427-96DA-26E0E973E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283DFDB-6A1C-41B8-B590-966064699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DA3D6B3-30E3-4C45-A709-4F775DB84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F481924-9C4A-4A91-8AB4-D796F33D7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3787DCF-DA69-4379-94AB-C361DF326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53DC9D9-196D-4C02-982F-935945BD5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2AF9976-A85B-4FAC-ACA0-7B4F06D18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FD38ACD-F4A1-4970-BE99-87B0A0482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ight Triangle 80">
            <a:extLst>
              <a:ext uri="{FF2B5EF4-FFF2-40B4-BE49-F238E27FC236}">
                <a16:creationId xmlns:a16="http://schemas.microsoft.com/office/drawing/2014/main" id="{429C64BC-8915-422E-9361-EE04C48FF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261028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F09063-0BE0-8BC4-614A-25DDCFBCE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492" y="566407"/>
            <a:ext cx="3930417" cy="927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PCB Holder:</a:t>
            </a:r>
          </a:p>
        </p:txBody>
      </p:sp>
      <p:pic>
        <p:nvPicPr>
          <p:cNvPr id="6" name="Content Placeholder 5" descr="A red device with black and yellow objects&#10;&#10;Description automatically generated">
            <a:extLst>
              <a:ext uri="{FF2B5EF4-FFF2-40B4-BE49-F238E27FC236}">
                <a16:creationId xmlns:a16="http://schemas.microsoft.com/office/drawing/2014/main" id="{FE9FFC5E-76A9-EF46-841B-FF77B8360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7922" y="790791"/>
            <a:ext cx="5420505" cy="542050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8C4B78-C3FA-C0D2-AA8C-10B9D0649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IoTSecurity101.org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E11CC2-6D37-6EE2-0B4D-23E1A71F9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649" y="6215870"/>
            <a:ext cx="979151" cy="4171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E15108C-154A-4A5A-9C05-91A49A422BA7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356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0297160-077C-4B0C-9F1E-6519CEDB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1F77CDE-CC8E-40E6-8745-8D7CB6208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3FCA172-142C-4352-A938-33B43EC3B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53BB53B-6660-4F6B-8C3C-4EAA148CF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21D1E67-3038-4399-8F14-244731FAE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9A17FB9-5481-4E6D-A157-C4A1D8F29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B5B4D4B-6074-48B5-B7D7-5B22BDC2A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FE68CF5-4975-4F0E-98F8-E40F12E8F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63AD0D6-BFAB-41EE-A0DD-BFEB6844D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7EA9615-8E94-4E0C-BAF0-C52132326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6A76D71-0BE7-402F-BF24-CB0154E2A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B18C09B-8FB5-4D88-B4FF-2090E7818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A06FA18-2473-40B2-8AE0-DEDDC5E9A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87746C-FE57-4160-B924-6B283B332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7337AAE-EB93-4FBD-9904-036641260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6FA7169-C5DB-4F02-935F-AA39EDA4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4195B93-DBB3-4197-8D91-A786D4753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F2FF9EB-46CC-4A22-AF8A-9D11BC966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631DADE-538C-4EA4-9D90-3AED82E01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35A7E2F-77A0-48A1-A881-1A12940D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AC39BAD-DB08-4260-BCE5-4E1FB09A4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68F31ED-A97B-4A9A-9F56-221FFB7A3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362574E-3A61-4C31-915F-F541B7BE0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32BD431-3E1E-4528-AC59-5A23CE4C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DE7131F-209C-4427-96DA-26E0E973E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283DFDB-6A1C-41B8-B590-966064699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DA3D6B3-30E3-4C45-A709-4F775DB84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F481924-9C4A-4A91-8AB4-D796F33D7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3787DCF-DA69-4379-94AB-C361DF326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53DC9D9-196D-4C02-982F-935945BD5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2AF9976-A85B-4FAC-ACA0-7B4F06D18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FD38ACD-F4A1-4970-BE99-87B0A0482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ight Triangle 80">
            <a:extLst>
              <a:ext uri="{FF2B5EF4-FFF2-40B4-BE49-F238E27FC236}">
                <a16:creationId xmlns:a16="http://schemas.microsoft.com/office/drawing/2014/main" id="{429C64BC-8915-422E-9361-EE04C48FF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261028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F09063-0BE0-8BC4-614A-25DDCFBCE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282" y="576575"/>
            <a:ext cx="3930417" cy="9057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PCB Holder: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8C4B78-C3FA-C0D2-AA8C-10B9D0649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IoTSecurity101.org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E11CC2-6D37-6EE2-0B4D-23E1A71F9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649" y="6215870"/>
            <a:ext cx="979151" cy="4171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E15108C-154A-4A5A-9C05-91A49A422BA7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2613F5-902A-EA35-CA04-7157C1980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477" y="-15761"/>
            <a:ext cx="5724901" cy="683339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4F341BA-8AD2-2FF7-6DB1-35FBF2E80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45" y="1375626"/>
            <a:ext cx="5473609" cy="539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177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2FD1FEA2-AFB3-4160-AD46-30A807296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14AF8D4-8E5C-4E3A-999F-1FE86654E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8BE230-DCEC-4180-B5D3-EA65C4A34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4034248-80AA-4C75-A898-0CBAF23E7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27431FC-0100-44D0-999E-3EF9B361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71491DF-0796-4A80-B724-6CAAD85E57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C3FFC75-C94A-4427-85D1-26F0028AC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0F1554D-792C-4554-B623-F99A47B1B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6371075-9273-4FF4-A45B-606B94306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844A38F-298C-477B-8764-0A32E50DD6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F78CA47-3A09-4651-B57D-690F14C78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CB69771-B806-4E29-834E-E0BBE273B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27EE3C0-1B82-43F3-AF55-5D1D6FBF47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1898DA7-BA6E-4B4C-8139-596D59F48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F121E84-2FAA-4948-B3B3-F1FE69ED8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1C2C1AC-3864-47AA-B22A-D350A3A04E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DFADCA4-3AD3-4D6C-81B7-259F20359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6D515CD-A4F0-4B0A-B6BB-11A2774FBB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CB97DD1-8D17-426C-BC2A-B34FE5836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5865967-B063-41EC-85BC-A5CF90367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BC63DB2-5B99-42B5-9B7F-826B0BD876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6B694AB-9FC1-4857-A6CD-1FEC6D183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42AE103-97D9-407D-BCE0-9FA475661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30AC9FC-9BF1-4F78-B0F9-4E024D0C6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C77E885-6F2C-4E94-88DF-7E6BEF98A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62840B5-21D6-4B05-802E-549F1A92A1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B21055F-E4D5-474F-B6C7-C44BC1244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C49B031-FD8F-422C-AA54-9FB482600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AF843B0-2A4F-4989-8B91-BDB7FECE7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0BC5B75-FAF9-427D-BD65-D37C1BF97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0BFA052-2C6E-4F70-BF95-50DAC0649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DD7C7F8-6562-470D-B38E-21F56B2AB2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6C7B2A1-F80D-4F4A-88E1-5FFB02B70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6FDA4FFE-3F88-EA32-D5C2-92BBA63D4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2"/>
            <a:ext cx="10325000" cy="138711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ea typeface="+mj-lt"/>
                <a:cs typeface="+mj-lt"/>
              </a:rPr>
              <a:t>Use cases: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94BAAC-EEFC-5C16-C0DB-E3083AABF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IoTSecurity101.org</a:t>
            </a:r>
          </a:p>
        </p:txBody>
      </p:sp>
      <p:sp>
        <p:nvSpPr>
          <p:cNvPr id="50" name="Right Triangle 49">
            <a:extLst>
              <a:ext uri="{FF2B5EF4-FFF2-40B4-BE49-F238E27FC236}">
                <a16:creationId xmlns:a16="http://schemas.microsoft.com/office/drawing/2014/main" id="{9AA2BC59-928B-43C3-B9E7-D77D4F3EE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95947" y="1516209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9F48C-1DC7-D21E-BCBC-698F61258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548" y="2340129"/>
            <a:ext cx="8817702" cy="3836833"/>
          </a:xfrm>
        </p:spPr>
        <p:txBody>
          <a:bodyPr>
            <a:normAutofit/>
          </a:bodyPr>
          <a:lstStyle/>
          <a:p>
            <a:r>
              <a:rPr lang="en-US"/>
              <a:t>Fixture Desing &amp; Manufacturing: </a:t>
            </a:r>
          </a:p>
          <a:p>
            <a:pPr lvl="1"/>
            <a:r>
              <a:rPr lang="en-US" sz="2000" b="0" i="0">
                <a:effectLst/>
                <a:latin typeface="Open Sans" panose="020B0606030504020204" pitchFamily="34" charset="0"/>
              </a:rPr>
              <a:t>Manual Testing Fixture (Toggle Mechanism)</a:t>
            </a:r>
          </a:p>
          <a:p>
            <a:pPr lvl="1"/>
            <a:r>
              <a:rPr lang="en-US" sz="2000" b="0" i="0">
                <a:effectLst/>
                <a:latin typeface="Open Sans" panose="020B0606030504020204" pitchFamily="34" charset="0"/>
              </a:rPr>
              <a:t>Pneumatic Testing Fixture (Cylinder Mechanism)</a:t>
            </a:r>
          </a:p>
          <a:p>
            <a:pPr lvl="1"/>
            <a:r>
              <a:rPr lang="en-US" sz="2000" b="0" i="0">
                <a:effectLst/>
                <a:latin typeface="Open Sans" panose="020B0606030504020204" pitchFamily="34" charset="0"/>
              </a:rPr>
              <a:t>Cam</a:t>
            </a:r>
            <a:r>
              <a:rPr lang="en-US" sz="2000">
                <a:latin typeface="Open Sans" panose="020B0606030504020204" pitchFamily="34" charset="0"/>
              </a:rPr>
              <a:t>-</a:t>
            </a:r>
            <a:r>
              <a:rPr lang="en-US" sz="2000" b="0" i="0">
                <a:effectLst/>
                <a:latin typeface="Open Sans" panose="020B0606030504020204" pitchFamily="34" charset="0"/>
              </a:rPr>
              <a:t>operated test fixtures for RF, circuit,  and jacking, as well as automation solutions.</a:t>
            </a:r>
          </a:p>
          <a:p>
            <a:pPr lvl="1"/>
            <a:r>
              <a:rPr lang="en-US" sz="2000" b="0" i="0">
                <a:effectLst/>
                <a:latin typeface="Open Sans" panose="020B0606030504020204" pitchFamily="34" charset="0"/>
              </a:rPr>
              <a:t>This can be used in produce various sorts of standard test setups, such as Customized design and furniture accessories.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E8F9EE-0CA2-E398-DA1F-A9A15A2FE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649" y="6215870"/>
            <a:ext cx="979151" cy="41712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15108C-154A-4A5A-9C05-91A49A422BA7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948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9663BDD8-36FC-48B0-8862-3B51BE4F7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15A19D0-2BD2-47E7-A51B-B8083A14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6641F14-42D8-42E0-8B56-FC0A08EB2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F3FEF18-8973-49F1-B984-81E630730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8FEE187-7ECD-4C55-BE26-0DA3DDE0ED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8708818-667C-4218-8552-2975EB004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FA1A626-67CE-4E24-974F-C432A21D1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0029D28-01D8-4EB8-B30C-79D6F14E6C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24E501C-EBFD-4E76-8F7F-9EFA76EFFD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04596B9-52A8-4717-8158-2204F86D9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1EC080A-A9BB-467A-92A9-D597436B74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65DD030-3FCC-4380-B680-8E171845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015E10D-03D4-4A67-8377-5B0A55F3D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DB96670-ACA9-42B6-87A2-E4119998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2BC8247-310E-48D0-9CEF-43BC6E41A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2F09D0F-F86F-4AA5-AB1D-AAB1E5BA92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9569AF0-6598-4FCC-803D-B3C3DE030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1B68A9D-7921-44B8-8464-E36F028EE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68EB3D7-2443-4764-9991-B691C090C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A6128C1-7748-441C-94E4-1874BB577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276682F-0434-4D7E-B400-2DF99D969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CD2F02B-2688-4DCD-9610-1C086528FC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BA0DA4B-915F-4A6D-8368-BE7B53E42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01711BC-8D96-4E1F-934B-9E382A617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364551E-CB94-4200-809A-9E33122BA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64389BE-74F0-4F54-9DE0-2BCB33C78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6721F72-5343-46B1-AFC1-6DF4FF771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528A6-14EE-4010-93CB-95F75CB96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186140D-084D-4621-A556-65927AB44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2049A17-7EE3-4BEF-B630-AD0AB020E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223B596-7D86-4AF3-AE7E-A696FEF11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F7FC8FA-C1DE-4F38-BCDA-464A54783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5BEFE2E-F050-46F9-BAD0-939F37AA9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ight Triangle 49">
            <a:extLst>
              <a:ext uri="{FF2B5EF4-FFF2-40B4-BE49-F238E27FC236}">
                <a16:creationId xmlns:a16="http://schemas.microsoft.com/office/drawing/2014/main" id="{63D6C682-FD57-4DF7-854F-DD140E1E2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2" y="1516213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6CF5C5-D38A-BC1B-C77F-61B6A300F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380515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Use cases: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39EE47-8B44-F007-8E78-73FF4A135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IoTSecurity101.org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0380A8-7196-02D8-75AB-5D30AB111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649" y="6215870"/>
            <a:ext cx="979151" cy="41712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15108C-154A-4A5A-9C05-91A49A422BA7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graphicFrame>
        <p:nvGraphicFramePr>
          <p:cNvPr id="51" name="Content Placeholder 2">
            <a:extLst>
              <a:ext uri="{FF2B5EF4-FFF2-40B4-BE49-F238E27FC236}">
                <a16:creationId xmlns:a16="http://schemas.microsoft.com/office/drawing/2014/main" id="{75685B2C-05B6-AA62-F478-19D98F9C3E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9204522"/>
              </p:ext>
            </p:extLst>
          </p:nvPr>
        </p:nvGraphicFramePr>
        <p:xfrm>
          <a:off x="690563" y="2339974"/>
          <a:ext cx="10325100" cy="3800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9950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ight Triangle 46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4187D111-0A9D-421B-84EB-FC5811C3A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0064D7E-06DA-49C2-98D1-4C063EBE9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D1B7231-4CA0-4EF0-A0F6-BBC5D2289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F16C7D2-2C2B-45A2-B877-AD7F29D21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3E4B7AF-75AF-445E-9C56-25B6004E3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F9A02B0-84CC-4983-8CA2-DA39E73F2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AB12A9E-E8F5-4BB6-9FAC-B7528DB78E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4E08A66-700A-4A93-8C53-51D5607B8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9E4E565-75A8-4E72-8D5F-0B62E6B49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F1FD7EC-834D-4087-9B69-7793E1A5B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E4853CF-E211-4741-8BB6-936918F20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08328EE-5DD9-49DB-AD4B-4F0A76A05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404B81F-9DCC-4C62-8962-2B6C36255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41ED921-643C-4B5B-86E6-99E818479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AD09725-F1B5-4342-A3A6-25BDC7261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C5251DB-B92C-4E4E-9BAE-B3EB8A9A31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2389C50-96FA-4F8E-A890-EE4967379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497D116-7C85-4317-8284-E647BAFC3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D6ED932-F3DD-4BB6-8FC3-6E205965D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850A286-F068-43D3-8DEA-272E28F30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F3A2DA1-C0E2-44DE-AAA4-D2F262CB3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D8CC984-8A5C-4205-9CE0-218DA79F1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12901BA-B376-4054-8C31-BE75DF480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72BA8E1-2C05-43A7-AABF-8D614E07D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3D58E52-4C85-48FF-ADA3-F8F66B9957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C61787A-32B8-440E-B1A5-1CAEC9D11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9D651FB-65B3-4DBD-9428-084075111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34A6116-8F7B-4C9A-9B9D-EF25C8BFA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4CC776F-EA3D-4898-9730-88C6605FD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81A3030-F8B6-4D5E-8A8F-7CE0C81E9D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49129F1-E775-4904-9569-F08FA175D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C93E5BB-B3BE-4416-A1B2-5A2CDA8B0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3FD179A-45E8-4D8F-8F75-6E4A266F84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634A848-83E2-00AA-07B7-F0CA18B7D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25" y="746840"/>
            <a:ext cx="4903438" cy="80573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400" dirty="0"/>
              <a:t>Alpha version </a:t>
            </a:r>
            <a:br>
              <a:rPr lang="en-US" sz="5400" dirty="0"/>
            </a:br>
            <a:r>
              <a:rPr lang="en-US" sz="5400" dirty="0"/>
              <a:t>1st failure..!</a:t>
            </a:r>
          </a:p>
        </p:txBody>
      </p:sp>
      <p:sp>
        <p:nvSpPr>
          <p:cNvPr id="95" name="Right Triangle 94">
            <a:extLst>
              <a:ext uri="{FF2B5EF4-FFF2-40B4-BE49-F238E27FC236}">
                <a16:creationId xmlns:a16="http://schemas.microsoft.com/office/drawing/2014/main" id="{729E7B49-E1D9-4EAE-8B30-D958A9580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2" y="3144853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D2BA0570-7BB5-4FB7-B41A-048CE0327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7316" y="-3109"/>
            <a:ext cx="6098262" cy="6861109"/>
          </a:xfrm>
          <a:custGeom>
            <a:avLst/>
            <a:gdLst>
              <a:gd name="connsiteX0" fmla="*/ 2247706 w 6098262"/>
              <a:gd name="connsiteY0" fmla="*/ 0 h 6861109"/>
              <a:gd name="connsiteX1" fmla="*/ 6098262 w 6098262"/>
              <a:gd name="connsiteY1" fmla="*/ 0 h 6861109"/>
              <a:gd name="connsiteX2" fmla="*/ 6098262 w 6098262"/>
              <a:gd name="connsiteY2" fmla="*/ 6861109 h 6861109"/>
              <a:gd name="connsiteX3" fmla="*/ 2247706 w 6098262"/>
              <a:gd name="connsiteY3" fmla="*/ 6861109 h 6861109"/>
              <a:gd name="connsiteX4" fmla="*/ 2247706 w 6098262"/>
              <a:gd name="connsiteY4" fmla="*/ 6857999 h 6861109"/>
              <a:gd name="connsiteX5" fmla="*/ 274850 w 6098262"/>
              <a:gd name="connsiteY5" fmla="*/ 6857999 h 6861109"/>
              <a:gd name="connsiteX6" fmla="*/ 954409 w 6098262"/>
              <a:gd name="connsiteY6" fmla="*/ 1 h 6861109"/>
              <a:gd name="connsiteX7" fmla="*/ 2247706 w 6098262"/>
              <a:gd name="connsiteY7" fmla="*/ 1 h 686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8262" h="6861109">
                <a:moveTo>
                  <a:pt x="2247706" y="0"/>
                </a:moveTo>
                <a:lnTo>
                  <a:pt x="6098262" y="0"/>
                </a:lnTo>
                <a:lnTo>
                  <a:pt x="6098262" y="6861109"/>
                </a:lnTo>
                <a:lnTo>
                  <a:pt x="2247706" y="6861109"/>
                </a:lnTo>
                <a:lnTo>
                  <a:pt x="2247706" y="6857999"/>
                </a:lnTo>
                <a:lnTo>
                  <a:pt x="274850" y="6857999"/>
                </a:lnTo>
                <a:cubicBezTo>
                  <a:pt x="-619306" y="3429000"/>
                  <a:pt x="954409" y="3429000"/>
                  <a:pt x="954409" y="1"/>
                </a:cubicBezTo>
                <a:lnTo>
                  <a:pt x="224770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 descr="A group of green objects on a blue surface&#10;&#10;Description automatically generated">
            <a:extLst>
              <a:ext uri="{FF2B5EF4-FFF2-40B4-BE49-F238E27FC236}">
                <a16:creationId xmlns:a16="http://schemas.microsoft.com/office/drawing/2014/main" id="{ADB3FBC0-63AE-44EB-1194-3EC3865A4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80000"/>
          </a:blip>
          <a:srcRect t="12357" r="-1" b="24356"/>
          <a:stretch/>
        </p:blipFill>
        <p:spPr>
          <a:xfrm>
            <a:off x="6097316" y="-3108"/>
            <a:ext cx="6098262" cy="6861108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AD1B5A-2A0B-6C55-D993-E5AF38FD3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IoTSecurity101.org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CFE638-BAE8-585C-A44D-88F627692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649" y="6215870"/>
            <a:ext cx="979151" cy="4171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E15108C-154A-4A5A-9C05-91A49A422BA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Picture 6" descr="A blue and yellow object&#10;&#10;Description automatically generated">
            <a:extLst>
              <a:ext uri="{FF2B5EF4-FFF2-40B4-BE49-F238E27FC236}">
                <a16:creationId xmlns:a16="http://schemas.microsoft.com/office/drawing/2014/main" id="{518C7E9C-418A-55F1-26AD-8736ACCD3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90" y="1245860"/>
            <a:ext cx="4400665" cy="556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49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roup 254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8" name="Right Triangle 287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90" name="Rectangle 289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AFA1CF61-420C-4532-AB79-302C599BE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75E95075-3D4D-4C36-B349-8463E34B1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7AA69CCA-D559-4A52-9516-11D3C602E8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2D5E9902-1FF9-4AE4-8F60-19BAB3B57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37D7628C-72C3-4AD8-A92B-DD7ED4CA8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958E5AF5-D32E-4AF6-9994-2559533B8F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6C8FF6D9-584F-4A77-90F7-C648F7000F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1852F3FC-363A-40EB-8E2A-4025F3F8D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A54E8DD1-E1C7-4704-A88D-8995EB014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F01BCA92-2D5C-4D69-86D6-EFBCFA5AF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794DB1B3-A5C7-426B-8F93-AD0641919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29E54F6B-CD79-42AD-970A-54E5CC103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6A5D2A90-54A9-444B-B500-CBA607117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5A6DC21E-41E4-4B99-9076-5CCC4F514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1A9854EF-AC16-4B1C-B50E-98B0E26D7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47BEF2F5-C0EF-4D67-9680-4139FE785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1B32BA16-7339-4B52-A1A9-B8378122D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C0CD0CF0-7D07-402D-92F4-CD3303752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3EAE1E42-DEF7-4CEC-A128-446262FEA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320023B0-94DB-4D3D-9A3B-8BF1EF98F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1C612A5E-B0FA-49A2-B4C9-B2C0AFF1B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323E4917-AA23-4811-9BF1-33947951E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F569CB75-A241-4E55-8A5F-B3479950D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1CA5986E-7D1E-4603-8742-0971E0AFD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1095CA31-C2CF-4244-9916-92041193A2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ABB40398-1DA9-45EC-8989-3A131659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920DAABA-A8C4-49B5-AE3E-2FD84E3CC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7088C809-EB74-40B6-9ED0-A1749689A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9FD4E404-8EA3-4B4B-87A8-0B294F357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7BD74D80-C4B2-42DE-99E7-2033E3026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0EB3504F-A8F4-4FAC-9852-BB01C560A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6BEDE7F2-99B6-4BE7-9679-DA7ADA8A7E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5" name="Right Triangle 324">
            <a:extLst>
              <a:ext uri="{FF2B5EF4-FFF2-40B4-BE49-F238E27FC236}">
                <a16:creationId xmlns:a16="http://schemas.microsoft.com/office/drawing/2014/main" id="{61BCD22A-FE26-4D9B-BDD1-74AB1C8CA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2626391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36185-CD57-C465-6D31-E37757746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1190989"/>
            <a:ext cx="6200512" cy="139397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We are IoT Security 101, an open initiative in IoT security Community, known for our flagship IoT-PTv1 OS, curated content, and influential online groups; now expanding our mission through research and conference workshops and villages &amp; new knowledge-sharing initiatives</a:t>
            </a:r>
          </a:p>
        </p:txBody>
      </p:sp>
      <p:pic>
        <p:nvPicPr>
          <p:cNvPr id="3" name="Picture 2" descr="A screenshot of a cellphone&#10;&#10;Description automatically generated">
            <a:extLst>
              <a:ext uri="{FF2B5EF4-FFF2-40B4-BE49-F238E27FC236}">
                <a16:creationId xmlns:a16="http://schemas.microsoft.com/office/drawing/2014/main" id="{88843592-9623-E8AC-1FAB-DBB6EDA90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568" y="442734"/>
            <a:ext cx="4365494" cy="5633631"/>
          </a:xfrm>
          <a:prstGeom prst="rect">
            <a:avLst/>
          </a:prstGeom>
        </p:spPr>
      </p:pic>
      <p:pic>
        <p:nvPicPr>
          <p:cNvPr id="6" name="Picture 5" descr="A qr code with blue dots&#10;&#10;Description automatically generated">
            <a:extLst>
              <a:ext uri="{FF2B5EF4-FFF2-40B4-BE49-F238E27FC236}">
                <a16:creationId xmlns:a16="http://schemas.microsoft.com/office/drawing/2014/main" id="{9424A5E4-8ED8-DD80-2B1C-FDB117683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631" y="2708313"/>
            <a:ext cx="3461980" cy="354906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83BAB-E87E-7349-6791-43FD0ACD6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IoTSecurity101.org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9132EC-B440-A6AE-7342-68542FA59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649" y="6215870"/>
            <a:ext cx="979151" cy="4171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E15108C-154A-4A5A-9C05-91A49A422BA7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012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4187D111-0A9D-421B-84EB-FC5811C3A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0064D7E-06DA-49C2-98D1-4C063EBE9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D1B7231-4CA0-4EF0-A0F6-BBC5D2289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F16C7D2-2C2B-45A2-B877-AD7F29D21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3E4B7AF-75AF-445E-9C56-25B6004E3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F9A02B0-84CC-4983-8CA2-DA39E73F2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AB12A9E-E8F5-4BB6-9FAC-B7528DB78E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4E08A66-700A-4A93-8C53-51D5607B8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9E4E565-75A8-4E72-8D5F-0B62E6B49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F1FD7EC-834D-4087-9B69-7793E1A5B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E4853CF-E211-4741-8BB6-936918F20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08328EE-5DD9-49DB-AD4B-4F0A76A05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404B81F-9DCC-4C62-8962-2B6C36255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41ED921-643C-4B5B-86E6-99E818479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AD09725-F1B5-4342-A3A6-25BDC7261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C5251DB-B92C-4E4E-9BAE-B3EB8A9A31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2389C50-96FA-4F8E-A890-EE4967379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497D116-7C85-4317-8284-E647BAFC3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D6ED932-F3DD-4BB6-8FC3-6E205965D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850A286-F068-43D3-8DEA-272E28F30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F3A2DA1-C0E2-44DE-AAA4-D2F262CB3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D8CC984-8A5C-4205-9CE0-218DA79F1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12901BA-B376-4054-8C31-BE75DF480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72BA8E1-2C05-43A7-AABF-8D614E07D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3D58E52-4C85-48FF-ADA3-F8F66B9957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C61787A-32B8-440E-B1A5-1CAEC9D11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9D651FB-65B3-4DBD-9428-084075111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34A6116-8F7B-4C9A-9B9D-EF25C8BFA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4CC776F-EA3D-4898-9730-88C6605FD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81A3030-F8B6-4D5E-8A8F-7CE0C81E9D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49129F1-E775-4904-9569-F08FA175D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C93E5BB-B3BE-4416-A1B2-5A2CDA8B0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3FD179A-45E8-4D8F-8F75-6E4A266F84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C4CFFE-6A6B-42D5-986E-8F92B92B5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25" y="746840"/>
            <a:ext cx="4903438" cy="54157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1st model bulk</a:t>
            </a:r>
          </a:p>
        </p:txBody>
      </p:sp>
      <p:sp>
        <p:nvSpPr>
          <p:cNvPr id="81" name="Right Triangle 80">
            <a:extLst>
              <a:ext uri="{FF2B5EF4-FFF2-40B4-BE49-F238E27FC236}">
                <a16:creationId xmlns:a16="http://schemas.microsoft.com/office/drawing/2014/main" id="{729E7B49-E1D9-4EAE-8B30-D958A9580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2" y="3144853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2BA0570-7BB5-4FB7-B41A-048CE0327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7316" y="-3109"/>
            <a:ext cx="6098262" cy="6861109"/>
          </a:xfrm>
          <a:custGeom>
            <a:avLst/>
            <a:gdLst>
              <a:gd name="connsiteX0" fmla="*/ 2247706 w 6098262"/>
              <a:gd name="connsiteY0" fmla="*/ 0 h 6861109"/>
              <a:gd name="connsiteX1" fmla="*/ 6098262 w 6098262"/>
              <a:gd name="connsiteY1" fmla="*/ 0 h 6861109"/>
              <a:gd name="connsiteX2" fmla="*/ 6098262 w 6098262"/>
              <a:gd name="connsiteY2" fmla="*/ 6861109 h 6861109"/>
              <a:gd name="connsiteX3" fmla="*/ 2247706 w 6098262"/>
              <a:gd name="connsiteY3" fmla="*/ 6861109 h 6861109"/>
              <a:gd name="connsiteX4" fmla="*/ 2247706 w 6098262"/>
              <a:gd name="connsiteY4" fmla="*/ 6857999 h 6861109"/>
              <a:gd name="connsiteX5" fmla="*/ 274850 w 6098262"/>
              <a:gd name="connsiteY5" fmla="*/ 6857999 h 6861109"/>
              <a:gd name="connsiteX6" fmla="*/ 954409 w 6098262"/>
              <a:gd name="connsiteY6" fmla="*/ 1 h 6861109"/>
              <a:gd name="connsiteX7" fmla="*/ 2247706 w 6098262"/>
              <a:gd name="connsiteY7" fmla="*/ 1 h 686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8262" h="6861109">
                <a:moveTo>
                  <a:pt x="2247706" y="0"/>
                </a:moveTo>
                <a:lnTo>
                  <a:pt x="6098262" y="0"/>
                </a:lnTo>
                <a:lnTo>
                  <a:pt x="6098262" y="6861109"/>
                </a:lnTo>
                <a:lnTo>
                  <a:pt x="2247706" y="6861109"/>
                </a:lnTo>
                <a:lnTo>
                  <a:pt x="2247706" y="6857999"/>
                </a:lnTo>
                <a:lnTo>
                  <a:pt x="274850" y="6857999"/>
                </a:lnTo>
                <a:cubicBezTo>
                  <a:pt x="-619306" y="3429000"/>
                  <a:pt x="954409" y="3429000"/>
                  <a:pt x="954409" y="1"/>
                </a:cubicBezTo>
                <a:lnTo>
                  <a:pt x="224770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 descr="A plastic container with green objects in it&#10;&#10;Description automatically generated">
            <a:extLst>
              <a:ext uri="{FF2B5EF4-FFF2-40B4-BE49-F238E27FC236}">
                <a16:creationId xmlns:a16="http://schemas.microsoft.com/office/drawing/2014/main" id="{04FB1150-A8BF-5ADE-B8FD-56FBE7233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80000"/>
          </a:blip>
          <a:srcRect t="20752" r="-1" b="15961"/>
          <a:stretch/>
        </p:blipFill>
        <p:spPr>
          <a:xfrm>
            <a:off x="6097316" y="-3108"/>
            <a:ext cx="6098262" cy="6861108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889AEF-83DD-31A9-3CA5-BF659616D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IoTSecurity101.org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A4D61E-091A-C843-91C2-BD58AFDFF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649" y="6215870"/>
            <a:ext cx="979151" cy="4171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E15108C-154A-4A5A-9C05-91A49A422BA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263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CFDF70F4-97B6-40D8-B1FA-9580DBD23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2244" y="224448"/>
            <a:ext cx="6857996" cy="6409096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7F70BA-21EF-4B7D-ACFF-D02E136D4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D487A9C-B45A-450B-B04B-02570D8F4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9C56948-B944-4EAA-A601-1C3F289A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3EFFD07-1C36-4595-9832-727669712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A5917E5-3154-42BC-8308-71C3D44D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B05D64D-A9ED-421A-9ABE-761977A81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5E49393-F5BE-4823-92E3-7A624F7EA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6035503-21C0-4568-B46B-90BB7503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CACA2B-D1AF-419E-BFBF-413F69DFD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284408D-F3CE-466F-A0C8-D27F2BCFC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2C5065B-1474-4D66-99DB-CFEF811C0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C6F4B51-92DC-4003-A3E7-28710D57AB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D5C13CE-E4FE-4F85-BC09-9C950ED75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51C5D97-1CDA-475E-BAC6-EE5899987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B712EBA-54FF-45FE-9A4E-98C0C0EC2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E0AB49E-A89E-4B6C-AAAA-96E326D15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E63E817-E471-4A64-9EF6-FFB1FBB34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4BB2927-CDAC-455A-8D26-8582DD13D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8E42F79-594B-4397-8A30-281228EF9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E578AA8-0A5F-4BAA-AAFC-8A1E0783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BA6CB24-165E-4D82-A315-18FFF8ABC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A7AFC89-7922-47E2-8920-9883AF13C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2D63DEE-348A-4118-952F-DCD6FC1B6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7A17409-8146-400D-A3C1-1E93FE205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21B7B93-01A0-4FDD-A6E1-572957781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D3948D1-38CD-41AC-BBE8-291A85A70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633F3FE-70B6-41BD-A2D7-F9A53AB38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D1DD0D-9D4A-41EA-9650-F8215D949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148EE7C-8DC4-4A31-A981-8F838EA8FA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7F7EC5C-3015-4A5E-A9E3-B53F5293D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D7AF31F-4674-411A-837A-ED991478D2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D3DAED2-414E-42E1-998A-6D7EF4A4D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ight Triangle 51">
            <a:extLst>
              <a:ext uri="{FF2B5EF4-FFF2-40B4-BE49-F238E27FC236}">
                <a16:creationId xmlns:a16="http://schemas.microsoft.com/office/drawing/2014/main" id="{9E92C66B-792F-479F-B983-F47FEE1AB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CD54DF-3EC6-7D80-4B1F-C3FB68BC8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364" y="591190"/>
            <a:ext cx="5408027" cy="910107"/>
          </a:xfrm>
        </p:spPr>
        <p:txBody>
          <a:bodyPr>
            <a:normAutofit/>
          </a:bodyPr>
          <a:lstStyle/>
          <a:p>
            <a:r>
              <a:rPr lang="en-US" dirty="0">
                <a:latin typeface="Grandview"/>
                <a:cs typeface="Arial"/>
              </a:rPr>
              <a:t>Final Design: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D60A4-8159-CAAA-B4CD-54A343039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7402" y="236363"/>
            <a:ext cx="4114800" cy="41712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IoTSecurity101.org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93A4FA-030D-66C8-E536-A12EAF95E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649" y="6215870"/>
            <a:ext cx="979151" cy="41712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15108C-154A-4A5A-9C05-91A49A422BA7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pic>
        <p:nvPicPr>
          <p:cNvPr id="6" name="Picture 5" descr="A blue and yellow arrows">
            <a:extLst>
              <a:ext uri="{FF2B5EF4-FFF2-40B4-BE49-F238E27FC236}">
                <a16:creationId xmlns:a16="http://schemas.microsoft.com/office/drawing/2014/main" id="{9E785E5C-A45D-8286-C639-68772C4D7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052" y="-1554"/>
            <a:ext cx="5289074" cy="6859554"/>
          </a:xfrm>
          <a:prstGeom prst="rect">
            <a:avLst/>
          </a:prstGeom>
        </p:spPr>
      </p:pic>
      <p:pic>
        <p:nvPicPr>
          <p:cNvPr id="10" name="Picture 9" descr="A close-up of a device&#10;&#10;Description automatically generated">
            <a:extLst>
              <a:ext uri="{FF2B5EF4-FFF2-40B4-BE49-F238E27FC236}">
                <a16:creationId xmlns:a16="http://schemas.microsoft.com/office/drawing/2014/main" id="{3594821D-707E-E988-DD4C-C15DD0FDD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663" y="1562405"/>
            <a:ext cx="2443601" cy="517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24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4187D111-0A9D-421B-84EB-FC5811C3A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0064D7E-06DA-49C2-98D1-4C063EBE9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D1B7231-4CA0-4EF0-A0F6-BBC5D2289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F16C7D2-2C2B-45A2-B877-AD7F29D21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3E4B7AF-75AF-445E-9C56-25B6004E3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F9A02B0-84CC-4983-8CA2-DA39E73F2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AB12A9E-E8F5-4BB6-9FAC-B7528DB78E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4E08A66-700A-4A93-8C53-51D5607B8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9E4E565-75A8-4E72-8D5F-0B62E6B49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F1FD7EC-834D-4087-9B69-7793E1A5B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E4853CF-E211-4741-8BB6-936918F20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08328EE-5DD9-49DB-AD4B-4F0A76A05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404B81F-9DCC-4C62-8962-2B6C36255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41ED921-643C-4B5B-86E6-99E818479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AD09725-F1B5-4342-A3A6-25BDC7261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C5251DB-B92C-4E4E-9BAE-B3EB8A9A31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2389C50-96FA-4F8E-A890-EE4967379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497D116-7C85-4317-8284-E647BAFC3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D6ED932-F3DD-4BB6-8FC3-6E205965D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850A286-F068-43D3-8DEA-272E28F30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F3A2DA1-C0E2-44DE-AAA4-D2F262CB3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D8CC984-8A5C-4205-9CE0-218DA79F1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12901BA-B376-4054-8C31-BE75DF480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72BA8E1-2C05-43A7-AABF-8D614E07D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3D58E52-4C85-48FF-ADA3-F8F66B9957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C61787A-32B8-440E-B1A5-1CAEC9D11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9D651FB-65B3-4DBD-9428-084075111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34A6116-8F7B-4C9A-9B9D-EF25C8BFA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4CC776F-EA3D-4898-9730-88C6605FD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81A3030-F8B6-4D5E-8A8F-7CE0C81E9D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49129F1-E775-4904-9569-F08FA175D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C93E5BB-B3BE-4416-A1B2-5A2CDA8B0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3FD179A-45E8-4D8F-8F75-6E4A266F84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118FFD-B6DC-2323-4F51-6B0DAADB8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25" y="746840"/>
            <a:ext cx="4903438" cy="54157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/>
              <a:t>IP Camera .. Pins</a:t>
            </a:r>
          </a:p>
        </p:txBody>
      </p:sp>
      <p:sp>
        <p:nvSpPr>
          <p:cNvPr id="81" name="Right Triangle 80">
            <a:extLst>
              <a:ext uri="{FF2B5EF4-FFF2-40B4-BE49-F238E27FC236}">
                <a16:creationId xmlns:a16="http://schemas.microsoft.com/office/drawing/2014/main" id="{729E7B49-E1D9-4EAE-8B30-D958A9580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2" y="3144853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2BA0570-7BB5-4FB7-B41A-048CE0327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7316" y="-3109"/>
            <a:ext cx="6098262" cy="6861109"/>
          </a:xfrm>
          <a:custGeom>
            <a:avLst/>
            <a:gdLst>
              <a:gd name="connsiteX0" fmla="*/ 2247706 w 6098262"/>
              <a:gd name="connsiteY0" fmla="*/ 0 h 6861109"/>
              <a:gd name="connsiteX1" fmla="*/ 6098262 w 6098262"/>
              <a:gd name="connsiteY1" fmla="*/ 0 h 6861109"/>
              <a:gd name="connsiteX2" fmla="*/ 6098262 w 6098262"/>
              <a:gd name="connsiteY2" fmla="*/ 6861109 h 6861109"/>
              <a:gd name="connsiteX3" fmla="*/ 2247706 w 6098262"/>
              <a:gd name="connsiteY3" fmla="*/ 6861109 h 6861109"/>
              <a:gd name="connsiteX4" fmla="*/ 2247706 w 6098262"/>
              <a:gd name="connsiteY4" fmla="*/ 6857999 h 6861109"/>
              <a:gd name="connsiteX5" fmla="*/ 274850 w 6098262"/>
              <a:gd name="connsiteY5" fmla="*/ 6857999 h 6861109"/>
              <a:gd name="connsiteX6" fmla="*/ 954409 w 6098262"/>
              <a:gd name="connsiteY6" fmla="*/ 1 h 6861109"/>
              <a:gd name="connsiteX7" fmla="*/ 2247706 w 6098262"/>
              <a:gd name="connsiteY7" fmla="*/ 1 h 686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8262" h="6861109">
                <a:moveTo>
                  <a:pt x="2247706" y="0"/>
                </a:moveTo>
                <a:lnTo>
                  <a:pt x="6098262" y="0"/>
                </a:lnTo>
                <a:lnTo>
                  <a:pt x="6098262" y="6861109"/>
                </a:lnTo>
                <a:lnTo>
                  <a:pt x="2247706" y="6861109"/>
                </a:lnTo>
                <a:lnTo>
                  <a:pt x="2247706" y="6857999"/>
                </a:lnTo>
                <a:lnTo>
                  <a:pt x="274850" y="6857999"/>
                </a:lnTo>
                <a:cubicBezTo>
                  <a:pt x="-619306" y="3429000"/>
                  <a:pt x="954409" y="3429000"/>
                  <a:pt x="954409" y="1"/>
                </a:cubicBezTo>
                <a:lnTo>
                  <a:pt x="224770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16817B6-FA74-6314-F08B-BCB5DE49B5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80000"/>
          </a:blip>
          <a:srcRect t="33060" r="-1" b="3653"/>
          <a:stretch/>
        </p:blipFill>
        <p:spPr>
          <a:xfrm>
            <a:off x="6097316" y="-3108"/>
            <a:ext cx="6098262" cy="6861108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395BE7-6207-BAB6-AB86-5C013B646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IoTSecurity101.org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6CAEB9-F541-E6D1-2BDC-E2560FD44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649" y="6215870"/>
            <a:ext cx="979151" cy="4171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E15108C-154A-4A5A-9C05-91A49A422BA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521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4187D111-0A9D-421B-84EB-FC5811C3A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0064D7E-06DA-49C2-98D1-4C063EBE9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D1B7231-4CA0-4EF0-A0F6-BBC5D2289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F16C7D2-2C2B-45A2-B877-AD7F29D21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3E4B7AF-75AF-445E-9C56-25B6004E3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F9A02B0-84CC-4983-8CA2-DA39E73F2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AB12A9E-E8F5-4BB6-9FAC-B7528DB78E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4E08A66-700A-4A93-8C53-51D5607B8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9E4E565-75A8-4E72-8D5F-0B62E6B49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F1FD7EC-834D-4087-9B69-7793E1A5B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E4853CF-E211-4741-8BB6-936918F20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08328EE-5DD9-49DB-AD4B-4F0A76A05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404B81F-9DCC-4C62-8962-2B6C36255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41ED921-643C-4B5B-86E6-99E818479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AD09725-F1B5-4342-A3A6-25BDC7261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C5251DB-B92C-4E4E-9BAE-B3EB8A9A31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2389C50-96FA-4F8E-A890-EE4967379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497D116-7C85-4317-8284-E647BAFC3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D6ED932-F3DD-4BB6-8FC3-6E205965D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850A286-F068-43D3-8DEA-272E28F30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F3A2DA1-C0E2-44DE-AAA4-D2F262CB3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D8CC984-8A5C-4205-9CE0-218DA79F1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12901BA-B376-4054-8C31-BE75DF480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72BA8E1-2C05-43A7-AABF-8D614E07D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3D58E52-4C85-48FF-ADA3-F8F66B9957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C61787A-32B8-440E-B1A5-1CAEC9D11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9D651FB-65B3-4DBD-9428-084075111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34A6116-8F7B-4C9A-9B9D-EF25C8BFA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4CC776F-EA3D-4898-9730-88C6605FD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81A3030-F8B6-4D5E-8A8F-7CE0C81E9D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49129F1-E775-4904-9569-F08FA175D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C93E5BB-B3BE-4416-A1B2-5A2CDA8B0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3FD179A-45E8-4D8F-8F75-6E4A266F84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C9BF629-A34E-2EB5-F811-29AC583A3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25" y="746840"/>
            <a:ext cx="4903438" cy="54157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/>
              <a:t>Bitcoin Wallet</a:t>
            </a:r>
          </a:p>
        </p:txBody>
      </p:sp>
      <p:sp>
        <p:nvSpPr>
          <p:cNvPr id="81" name="Right Triangle 80">
            <a:extLst>
              <a:ext uri="{FF2B5EF4-FFF2-40B4-BE49-F238E27FC236}">
                <a16:creationId xmlns:a16="http://schemas.microsoft.com/office/drawing/2014/main" id="{729E7B49-E1D9-4EAE-8B30-D958A9580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2" y="3144853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2BA0570-7BB5-4FB7-B41A-048CE0327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7316" y="-3109"/>
            <a:ext cx="6098262" cy="6861109"/>
          </a:xfrm>
          <a:custGeom>
            <a:avLst/>
            <a:gdLst>
              <a:gd name="connsiteX0" fmla="*/ 2247706 w 6098262"/>
              <a:gd name="connsiteY0" fmla="*/ 0 h 6861109"/>
              <a:gd name="connsiteX1" fmla="*/ 6098262 w 6098262"/>
              <a:gd name="connsiteY1" fmla="*/ 0 h 6861109"/>
              <a:gd name="connsiteX2" fmla="*/ 6098262 w 6098262"/>
              <a:gd name="connsiteY2" fmla="*/ 6861109 h 6861109"/>
              <a:gd name="connsiteX3" fmla="*/ 2247706 w 6098262"/>
              <a:gd name="connsiteY3" fmla="*/ 6861109 h 6861109"/>
              <a:gd name="connsiteX4" fmla="*/ 2247706 w 6098262"/>
              <a:gd name="connsiteY4" fmla="*/ 6857999 h 6861109"/>
              <a:gd name="connsiteX5" fmla="*/ 274850 w 6098262"/>
              <a:gd name="connsiteY5" fmla="*/ 6857999 h 6861109"/>
              <a:gd name="connsiteX6" fmla="*/ 954409 w 6098262"/>
              <a:gd name="connsiteY6" fmla="*/ 1 h 6861109"/>
              <a:gd name="connsiteX7" fmla="*/ 2247706 w 6098262"/>
              <a:gd name="connsiteY7" fmla="*/ 1 h 686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8262" h="6861109">
                <a:moveTo>
                  <a:pt x="2247706" y="0"/>
                </a:moveTo>
                <a:lnTo>
                  <a:pt x="6098262" y="0"/>
                </a:lnTo>
                <a:lnTo>
                  <a:pt x="6098262" y="6861109"/>
                </a:lnTo>
                <a:lnTo>
                  <a:pt x="2247706" y="6861109"/>
                </a:lnTo>
                <a:lnTo>
                  <a:pt x="2247706" y="6857999"/>
                </a:lnTo>
                <a:lnTo>
                  <a:pt x="274850" y="6857999"/>
                </a:lnTo>
                <a:cubicBezTo>
                  <a:pt x="-619306" y="3429000"/>
                  <a:pt x="954409" y="3429000"/>
                  <a:pt x="954409" y="1"/>
                </a:cubicBezTo>
                <a:lnTo>
                  <a:pt x="224770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 descr="A blue device with several wires attached to it&#10;&#10;Description automatically generated">
            <a:extLst>
              <a:ext uri="{FF2B5EF4-FFF2-40B4-BE49-F238E27FC236}">
                <a16:creationId xmlns:a16="http://schemas.microsoft.com/office/drawing/2014/main" id="{5285C185-C0E9-42A1-4295-00C74E8E01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80000"/>
          </a:blip>
          <a:srcRect t="10481" r="-1" b="26232"/>
          <a:stretch/>
        </p:blipFill>
        <p:spPr>
          <a:xfrm>
            <a:off x="6097316" y="-3108"/>
            <a:ext cx="6098262" cy="6861108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6DF8A8-9F0D-2430-F966-47C2156A6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IoTSecurity101.org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F65894-8289-40C6-4042-53FB43594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649" y="6215870"/>
            <a:ext cx="979151" cy="4171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E15108C-154A-4A5A-9C05-91A49A422BA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871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13CA2-006E-9B7A-145B-25BA9CC38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03229" cy="996149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88A879-CA83-DEC2-3DFF-6CC0C07BE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IoTSecurity101.org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69165F-27CA-E0D7-48F9-2D1E9A903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24</a:t>
            </a:fld>
            <a:endParaRPr lang="en-US"/>
          </a:p>
        </p:txBody>
      </p:sp>
      <p:pic>
        <p:nvPicPr>
          <p:cNvPr id="6" name="icebite">
            <a:hlinkClick r:id="" action="ppaction://media"/>
            <a:extLst>
              <a:ext uri="{FF2B5EF4-FFF2-40B4-BE49-F238E27FC236}">
                <a16:creationId xmlns:a16="http://schemas.microsoft.com/office/drawing/2014/main" id="{790C5D3E-F875-B832-7638-B697EFE682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4992" y="118586"/>
            <a:ext cx="5594837" cy="653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1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F14D45BF-E397-40C0-AFE3-A4149E60E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473D18E-8239-4237-AAE3-669A5DC9E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3084D0-F791-4BDB-BE05-646AC3992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4D6DCF6-A86F-4F3E-B05B-A185C88FE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C606F2D-64E8-4F47-8BFB-9E5461D0C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0BCEF1D-5A57-437F-8B18-A4BB5E7E2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E40050-1642-4F32-97F7-A55F55224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46092F7-3842-40E2-9AA0-F5ABE85300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573861C-1632-4B71-A9D1-6217F7056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789946E-7E68-4423-850D-B2685741D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FD9B59D-7EA5-4D09-A4D1-8FE116E6E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B7DC543-FB49-4917-A784-F22671D8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DD4C969-ABA8-42BF-8A5A-376D6150AF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41CF9EE-FFBB-4B80-9067-B93664D1E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A70F89B-6A43-4899-80C1-71EF00FF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D017414-9CE6-4C62-9907-FFB763678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71CBAD0-0A82-491E-B189-9B9EE284B1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1FBDB97-63E3-4080-9C98-C3AC95812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ABAF5A-A1AF-407F-954C-AEC005C1DC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AFFB3E1-F883-4DC4-AB15-C9DF8FF45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370EECF-B2B1-4E98-9FA1-E6EAFD81A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3D9282E-1351-4A7C-B825-55857E6CF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62B53C5-26FB-44BD-BA0E-8C9DC2B73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DEA48D3-2D0C-42DB-8DA4-683C7BA87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E94B642-22AE-4405-AF09-BCF2EFA66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4703B3-6CD3-454A-A370-2FC677832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53E6017-E992-4244-9DD2-23A81C98D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025D51B-D8CF-4443-9F54-922ED4F37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B0D1508-2D27-4EB4-B6E9-4F05F233A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F19548D-9DB1-4973-AFAF-A1714BFCF7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B2B8E7E-308F-4C70-BB63-AA6E7F2705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DDB524C-34E5-4795-8662-91C3DD835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13D1937-AA87-4E61-A0ED-D20D74720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ight Triangle 49">
            <a:extLst>
              <a:ext uri="{FF2B5EF4-FFF2-40B4-BE49-F238E27FC236}">
                <a16:creationId xmlns:a16="http://schemas.microsoft.com/office/drawing/2014/main" id="{EA51299F-406B-4318-AEA1-08F10590EF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3" y="3153945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031BB7-A5E2-D3EC-FE70-ABAC36B02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5950"/>
            <a:ext cx="5412263" cy="5436630"/>
          </a:xfrm>
        </p:spPr>
        <p:txBody>
          <a:bodyPr anchor="ctr">
            <a:normAutofit/>
          </a:bodyPr>
          <a:lstStyle/>
          <a:p>
            <a:r>
              <a:rPr lang="en-US" dirty="0"/>
              <a:t>Conclusion: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0A31C8-AB4C-D35F-8F8F-E9803EDD8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IoTSecurity101.org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B928A3-D7D4-EDD6-31B9-7D06A63E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649" y="6215870"/>
            <a:ext cx="979151" cy="41712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15108C-154A-4A5A-9C05-91A49A422BA7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graphicFrame>
        <p:nvGraphicFramePr>
          <p:cNvPr id="51" name="Content Placeholder 2">
            <a:extLst>
              <a:ext uri="{FF2B5EF4-FFF2-40B4-BE49-F238E27FC236}">
                <a16:creationId xmlns:a16="http://schemas.microsoft.com/office/drawing/2014/main" id="{DB660E70-713F-9630-B206-A4FFE22252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0053500"/>
              </p:ext>
            </p:extLst>
          </p:nvPr>
        </p:nvGraphicFramePr>
        <p:xfrm>
          <a:off x="6630597" y="695421"/>
          <a:ext cx="5352202" cy="5467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6037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5" name="Rectangle 114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5C04F816-4E5A-459A-A673-1B3F718F1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62BAE72-9D2A-4BEA-A7E4-AF0873388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58C7B14-A6DA-4049-A6FB-B761B4B63F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6A29805-F5E3-433F-8FB7-A9B62E212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4DA3B29-CBE0-41FE-982E-310527176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0A21421-6E40-4FA5-BFD4-E34FC60380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E18E6E3-A70B-4F02-9C86-E9510C7986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5E3DF4F-36E8-4F99-A774-0C54C45E6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A276D1C-25C6-46EF-8C7F-75D77792B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808D413-03F5-44DB-8BE4-00850749C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EB03560-A9EA-49E9-A78B-D869C7B4A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F65B99E-1AD2-41C6-A08A-FABA9C3869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47BA394-68C6-4B7D-92A1-371C8DADA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AFA81E4-D7E3-4E1E-8A41-25CA86284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036789C-2482-4FA4-8CE1-5C79F9AF9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3AF2A57-5963-437B-9480-72C34B903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DDC9DA6-DE10-47DB-80EB-E06F084D79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B72F81C-0B48-4454-B717-E5DF0C661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4EDE6FE-A71F-4868-B75D-C575C4918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ED26C7A-2F38-4191-A96C-A63C4D553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21BFBE8-EABE-409B-A0EF-61FFCDA47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7FFF984-B5F3-453F-9542-C12951D8A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E8779AD-294E-416B-BBAF-15132B026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8FBC506-68A5-4FB4-83E3-9B33054281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EEBC481-BC82-4102-A2F0-F4EA6A4A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17FB17C-247C-4488-A335-588DDB254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EB3D729-B4C6-42E3-990D-E092A87F2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539B5CC3-466E-4412-8576-EDFC7741FE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4F2BEA5-9103-4B3A-8089-CA94741C6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EA5209B-A3AB-4412-B407-9AE9DFAAA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7A004BD-2524-4884-A603-781B8CE02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FE427F5-6C26-4BDE-93BE-748D327CD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17" name="Freeform: Shape 116">
            <a:extLst>
              <a:ext uri="{FF2B5EF4-FFF2-40B4-BE49-F238E27FC236}">
                <a16:creationId xmlns:a16="http://schemas.microsoft.com/office/drawing/2014/main" id="{0A168C81-7F1D-4F61-951B-5916BE8DD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463" y="2604042"/>
            <a:ext cx="12184765" cy="4253959"/>
          </a:xfrm>
          <a:custGeom>
            <a:avLst/>
            <a:gdLst>
              <a:gd name="connsiteX0" fmla="*/ 8942254 w 12188952"/>
              <a:gd name="connsiteY0" fmla="*/ 34 h 3975477"/>
              <a:gd name="connsiteX1" fmla="*/ 11642906 w 12188952"/>
              <a:gd name="connsiteY1" fmla="*/ 225257 h 3975477"/>
              <a:gd name="connsiteX2" fmla="*/ 12188952 w 12188952"/>
              <a:gd name="connsiteY2" fmla="*/ 311174 h 3975477"/>
              <a:gd name="connsiteX3" fmla="*/ 12188952 w 12188952"/>
              <a:gd name="connsiteY3" fmla="*/ 3975477 h 3975477"/>
              <a:gd name="connsiteX4" fmla="*/ 0 w 12188952"/>
              <a:gd name="connsiteY4" fmla="*/ 3975477 h 3975477"/>
              <a:gd name="connsiteX5" fmla="*/ 0 w 12188952"/>
              <a:gd name="connsiteY5" fmla="*/ 1085061 h 3975477"/>
              <a:gd name="connsiteX6" fmla="*/ 552141 w 12188952"/>
              <a:gd name="connsiteY6" fmla="*/ 1079980 h 3975477"/>
              <a:gd name="connsiteX7" fmla="*/ 8942254 w 12188952"/>
              <a:gd name="connsiteY7" fmla="*/ 34 h 397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3975477">
                <a:moveTo>
                  <a:pt x="8942254" y="34"/>
                </a:moveTo>
                <a:cubicBezTo>
                  <a:pt x="9695041" y="1709"/>
                  <a:pt x="10568453" y="66687"/>
                  <a:pt x="11642906" y="225257"/>
                </a:cubicBezTo>
                <a:lnTo>
                  <a:pt x="12188952" y="311174"/>
                </a:lnTo>
                <a:lnTo>
                  <a:pt x="12188952" y="3975477"/>
                </a:lnTo>
                <a:lnTo>
                  <a:pt x="0" y="3975477"/>
                </a:lnTo>
                <a:lnTo>
                  <a:pt x="0" y="1085061"/>
                </a:lnTo>
                <a:lnTo>
                  <a:pt x="552141" y="1079980"/>
                </a:lnTo>
                <a:cubicBezTo>
                  <a:pt x="4849952" y="999477"/>
                  <a:pt x="5931106" y="-6667"/>
                  <a:pt x="8942254" y="34"/>
                </a:cubicBez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8" name="Right Triangle 117">
            <a:extLst>
              <a:ext uri="{FF2B5EF4-FFF2-40B4-BE49-F238E27FC236}">
                <a16:creationId xmlns:a16="http://schemas.microsoft.com/office/drawing/2014/main" id="{36D08E54-1FFD-4B44-9913-6A6AC367C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1" y="1508868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33C241-1747-A034-FDF6-357560F96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439" y="721945"/>
            <a:ext cx="10605412" cy="2164171"/>
          </a:xfrm>
        </p:spPr>
        <p:txBody>
          <a:bodyPr anchor="ctr">
            <a:normAutofit/>
          </a:bodyPr>
          <a:lstStyle/>
          <a:p>
            <a:r>
              <a:rPr lang="en-US" dirty="0"/>
              <a:t>About Me..!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7B162-4B09-0E61-1D16-F31486624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581" y="3792642"/>
            <a:ext cx="5028064" cy="2631791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900" dirty="0"/>
              <a:t>Lead QE Engineer at </a:t>
            </a:r>
            <a:r>
              <a:rPr lang="en-US" sz="1900" b="0" i="0" dirty="0">
                <a:effectLst/>
                <a:latin typeface="Google Sans"/>
              </a:rPr>
              <a:t>Crestron Software Development India Pvt Ltd.</a:t>
            </a:r>
          </a:p>
          <a:p>
            <a:pPr>
              <a:lnSpc>
                <a:spcPct val="100000"/>
              </a:lnSpc>
            </a:pPr>
            <a:r>
              <a:rPr lang="en-US" sz="1900" b="0" i="0" dirty="0">
                <a:effectLst/>
                <a:latin typeface="Open Sans" panose="020B0606030504020204" pitchFamily="34" charset="0"/>
              </a:rPr>
              <a:t>Soldering, PCB analyst and Lock picking expert.</a:t>
            </a:r>
          </a:p>
          <a:p>
            <a:pPr>
              <a:lnSpc>
                <a:spcPct val="100000"/>
              </a:lnSpc>
            </a:pPr>
            <a:r>
              <a:rPr lang="en-US" sz="1900" dirty="0">
                <a:latin typeface="Open Sans" panose="020B0606030504020204" pitchFamily="34" charset="0"/>
              </a:rPr>
              <a:t>Core team member of </a:t>
            </a:r>
            <a:r>
              <a:rPr lang="en-US" sz="1900" b="1" dirty="0">
                <a:latin typeface="Open Sans" panose="020B0606030504020204" pitchFamily="34" charset="0"/>
              </a:rPr>
              <a:t>IoTSecurity101</a:t>
            </a:r>
            <a:endParaRPr lang="en-US" sz="19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0FFE27-9BB9-30E3-3062-18196F2BEB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27558" y="203264"/>
            <a:ext cx="7341865" cy="256965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2BBF9-4A68-0740-FD45-015B6D6F7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IoTSecurity101.org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5202E8-F517-9A5E-1833-7B337A4DB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649" y="6215870"/>
            <a:ext cx="979151" cy="41712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15108C-154A-4A5A-9C05-91A49A422BA7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48" name="Picture 47" descr="A qr code with a bird on it&#10;&#10;Description automatically generated">
            <a:extLst>
              <a:ext uri="{FF2B5EF4-FFF2-40B4-BE49-F238E27FC236}">
                <a16:creationId xmlns:a16="http://schemas.microsoft.com/office/drawing/2014/main" id="{C7A4B23D-7AFF-05DC-9CD1-F1C747F7B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119" y="3168195"/>
            <a:ext cx="65913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92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D8C8-8E67-9EA6-E489-536DD9838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03229" cy="756663"/>
          </a:xfrm>
        </p:spPr>
        <p:txBody>
          <a:bodyPr>
            <a:normAutofit fontScale="90000"/>
          </a:bodyPr>
          <a:lstStyle/>
          <a:p>
            <a:r>
              <a:rPr lang="en-US" dirty="0"/>
              <a:t>Agenda..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8E343-16F3-B237-814B-83570D703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1719645"/>
            <a:ext cx="10325000" cy="3564436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Arial" panose="05000000000000000000" pitchFamily="2" charset="2"/>
              <a:buChar char="•"/>
            </a:pPr>
            <a:r>
              <a:rPr lang="en-US" sz="2400" dirty="0"/>
              <a:t>Why Solderless testing probes</a:t>
            </a:r>
          </a:p>
          <a:p>
            <a:pPr>
              <a:buClr>
                <a:srgbClr val="8D87A6"/>
              </a:buClr>
              <a:buFont typeface="Arial" panose="05000000000000000000" pitchFamily="2" charset="2"/>
              <a:buChar char="•"/>
            </a:pPr>
            <a:r>
              <a:rPr lang="en-US" sz="2400" dirty="0"/>
              <a:t>How </a:t>
            </a:r>
            <a:r>
              <a:rPr lang="en-US" sz="2400" dirty="0" err="1"/>
              <a:t>Icebite</a:t>
            </a:r>
            <a:r>
              <a:rPr lang="en-US" sz="2400" dirty="0"/>
              <a:t> started in India</a:t>
            </a:r>
          </a:p>
          <a:p>
            <a:pPr>
              <a:buClr>
                <a:srgbClr val="8D87A6"/>
              </a:buClr>
              <a:buFont typeface="Arial" panose="05000000000000000000" pitchFamily="2" charset="2"/>
              <a:buChar char="•"/>
            </a:pPr>
            <a:r>
              <a:rPr lang="en-US" sz="2400" dirty="0"/>
              <a:t>Other similar products</a:t>
            </a:r>
          </a:p>
          <a:p>
            <a:pPr>
              <a:buClr>
                <a:srgbClr val="8D87A6"/>
              </a:buClr>
              <a:buFont typeface="Arial" panose="05000000000000000000" pitchFamily="2" charset="2"/>
              <a:buChar char="•"/>
            </a:pPr>
            <a:r>
              <a:rPr lang="en-US" sz="2400" dirty="0"/>
              <a:t>Detailed explanation </a:t>
            </a:r>
          </a:p>
          <a:p>
            <a:pPr>
              <a:buClr>
                <a:srgbClr val="8D87A6"/>
              </a:buClr>
              <a:buFont typeface="Arial" panose="05000000000000000000" pitchFamily="2" charset="2"/>
              <a:buChar char="•"/>
            </a:pPr>
            <a:r>
              <a:rPr lang="en-US" sz="2400" dirty="0"/>
              <a:t>Use cases </a:t>
            </a:r>
          </a:p>
          <a:p>
            <a:pPr>
              <a:buClr>
                <a:srgbClr val="8D87A6"/>
              </a:buClr>
              <a:buFont typeface="Arial" panose="05000000000000000000" pitchFamily="2" charset="2"/>
              <a:buChar char="•"/>
            </a:pPr>
            <a:r>
              <a:rPr lang="en-US" sz="2400" dirty="0"/>
              <a:t>Demo</a:t>
            </a:r>
          </a:p>
          <a:p>
            <a:pPr>
              <a:buClr>
                <a:srgbClr val="8D87A6"/>
              </a:buClr>
              <a:buFont typeface="Arial" panose="05000000000000000000" pitchFamily="2" charset="2"/>
              <a:buChar char="•"/>
            </a:pPr>
            <a:r>
              <a:rPr lang="en-US" sz="2400"/>
              <a:t>Conclusion</a:t>
            </a: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0FF44B-3630-1896-32F5-000D488AE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IoTSecurity101.org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B3DE0A-72C6-D7DB-0770-C8813EFC5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09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3A516-DA6C-D1CD-176C-FF680F52F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996149"/>
          </a:xfrm>
        </p:spPr>
        <p:txBody>
          <a:bodyPr/>
          <a:lstStyle/>
          <a:p>
            <a:r>
              <a:rPr lang="en-US" dirty="0"/>
              <a:t>Why solderless probes..?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087B9-7018-A5BE-9501-D13367670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5000000000000000000" pitchFamily="2" charset="2"/>
              <a:buChar char="•"/>
            </a:pPr>
            <a:r>
              <a:rPr lang="en-US" dirty="0"/>
              <a:t>Reduce Impact wrong soldering like heat control and pin dis-location </a:t>
            </a:r>
            <a:r>
              <a:rPr lang="en-US" dirty="0" err="1"/>
              <a:t>etc</a:t>
            </a:r>
            <a:endParaRPr lang="en-US" dirty="0"/>
          </a:p>
          <a:p>
            <a:pPr>
              <a:buClr>
                <a:srgbClr val="8D87A6"/>
              </a:buClr>
              <a:buFont typeface="Arial" panose="05000000000000000000" pitchFamily="2" charset="2"/>
              <a:buChar char="•"/>
            </a:pPr>
            <a:endParaRPr lang="en-US" dirty="0"/>
          </a:p>
          <a:p>
            <a:pPr>
              <a:buClr>
                <a:srgbClr val="8D87A6"/>
              </a:buClr>
              <a:buFont typeface="Arial" panose="05000000000000000000" pitchFamily="2" charset="2"/>
              <a:buChar char="•"/>
            </a:pPr>
            <a:r>
              <a:rPr lang="en-US" dirty="0"/>
              <a:t>If you are beginner zero worries on soldering </a:t>
            </a:r>
          </a:p>
          <a:p>
            <a:pPr>
              <a:buClr>
                <a:srgbClr val="8D87A6"/>
              </a:buClr>
              <a:buFont typeface="Arial" panose="05000000000000000000" pitchFamily="2" charset="2"/>
              <a:buChar char="•"/>
            </a:pPr>
            <a:endParaRPr lang="en-US" dirty="0"/>
          </a:p>
          <a:p>
            <a:pPr>
              <a:buClr>
                <a:srgbClr val="8D87A6"/>
              </a:buClr>
              <a:buFont typeface="Arial" panose="05000000000000000000" pitchFamily="2" charset="2"/>
              <a:buChar char="•"/>
            </a:pPr>
            <a:r>
              <a:rPr lang="en-US" dirty="0"/>
              <a:t>Loss of data signals controlled</a:t>
            </a:r>
          </a:p>
          <a:p>
            <a:pPr>
              <a:buClr>
                <a:srgbClr val="8D87A6"/>
              </a:buClr>
              <a:buFont typeface="Arial" panose="05000000000000000000" pitchFamily="2" charset="2"/>
              <a:buChar char="•"/>
            </a:pPr>
            <a:endParaRPr lang="en-US" dirty="0"/>
          </a:p>
          <a:p>
            <a:pPr>
              <a:buClr>
                <a:srgbClr val="8D87A6"/>
              </a:buClr>
              <a:buFont typeface="Arial" panose="05000000000000000000" pitchFamily="2" charset="2"/>
              <a:buChar char="•"/>
            </a:pPr>
            <a:r>
              <a:rPr lang="en-US" dirty="0"/>
              <a:t>Easy to use like Plug “n” Play</a:t>
            </a:r>
          </a:p>
          <a:p>
            <a:pPr>
              <a:buClr>
                <a:srgbClr val="8D87A6"/>
              </a:buClr>
              <a:buFont typeface="Arial" panose="05000000000000000000" pitchFamily="2" charset="2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54CBCA-5B18-B682-F396-E9F21F8AD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IoTSecurity101.org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8BACF2-34E4-0A52-30F1-7E1540591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 descr="Plug And Play Icon Images – Browse 6 ...">
            <a:extLst>
              <a:ext uri="{FF2B5EF4-FFF2-40B4-BE49-F238E27FC236}">
                <a16:creationId xmlns:a16="http://schemas.microsoft.com/office/drawing/2014/main" id="{8B5AC4DB-BDF0-934E-266B-C762C3455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434" y="428130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106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7F70BA-21EF-4B7D-ACFF-D02E136D4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D487A9C-B45A-450B-B04B-02570D8F4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9C56948-B944-4EAA-A601-1C3F289A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3EFFD07-1C36-4595-9832-727669712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A5917E5-3154-42BC-8308-71C3D44D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B05D64D-A9ED-421A-9ABE-761977A81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5E49393-F5BE-4823-92E3-7A624F7EA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6035503-21C0-4568-B46B-90BB7503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5CACA2B-D1AF-419E-BFBF-413F69DFD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284408D-F3CE-466F-A0C8-D27F2BCFC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2C5065B-1474-4D66-99DB-CFEF811C0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6F4B51-92DC-4003-A3E7-28710D57AB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D5C13CE-E4FE-4F85-BC09-9C950ED75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51C5D97-1CDA-475E-BAC6-EE5899987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B712EBA-54FF-45FE-9A4E-98C0C0EC2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E0AB49E-A89E-4B6C-AAAA-96E326D15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E63E817-E471-4A64-9EF6-FFB1FBB34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4BB2927-CDAC-455A-8D26-8582DD13D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8E42F79-594B-4397-8A30-281228EF9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E578AA8-0A5F-4BAA-AAFC-8A1E0783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BA6CB24-165E-4D82-A315-18FFF8ABC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A7AFC89-7922-47E2-8920-9883AF13C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2D63DEE-348A-4118-952F-DCD6FC1B6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7A17409-8146-400D-A3C1-1E93FE205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21B7B93-01A0-4FDD-A6E1-572957781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D3948D1-38CD-41AC-BBE8-291A85A70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633F3FE-70B6-41BD-A2D7-F9A53AB38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D1DD0D-9D4A-41EA-9650-F8215D949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148EE7C-8DC4-4A31-A981-8F838EA8FA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7F7EC5C-3015-4A5E-A9E3-B53F5293D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D7AF31F-4674-411A-837A-ED991478D2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D3DAED2-414E-42E1-998A-6D7EF4A4D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ight Triangle 48">
            <a:extLst>
              <a:ext uri="{FF2B5EF4-FFF2-40B4-BE49-F238E27FC236}">
                <a16:creationId xmlns:a16="http://schemas.microsoft.com/office/drawing/2014/main" id="{9E92C66B-792F-479F-B983-F47FEE1AB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D8828-026C-8B28-FC8F-FF375BAB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2"/>
            <a:ext cx="5818396" cy="136215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ea typeface="+mj-lt"/>
                <a:cs typeface="+mj-lt"/>
              </a:rPr>
              <a:t>How </a:t>
            </a:r>
            <a:r>
              <a:rPr lang="en-US" dirty="0" err="1">
                <a:ea typeface="+mj-lt"/>
                <a:cs typeface="+mj-lt"/>
              </a:rPr>
              <a:t>icebite</a:t>
            </a:r>
            <a:r>
              <a:rPr lang="en-US" dirty="0">
                <a:ea typeface="+mj-lt"/>
                <a:cs typeface="+mj-lt"/>
              </a:rPr>
              <a:t> started in </a:t>
            </a:r>
            <a:r>
              <a:rPr lang="en-US" dirty="0" err="1">
                <a:ea typeface="+mj-lt"/>
                <a:cs typeface="+mj-lt"/>
              </a:rPr>
              <a:t>india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3C422-63AF-C4B8-B5C2-0DEE85303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5818396" cy="3791918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100000"/>
              </a:lnSpc>
              <a:buFont typeface="Arial" panose="05000000000000000000" pitchFamily="2" charset="2"/>
              <a:buChar char="•"/>
            </a:pPr>
            <a:r>
              <a:rPr lang="en-US" sz="1700" dirty="0"/>
              <a:t>Kind of our team messed up many thing’s teardowns and soldering and pads got damaged</a:t>
            </a:r>
          </a:p>
          <a:p>
            <a:pPr>
              <a:lnSpc>
                <a:spcPct val="100000"/>
              </a:lnSpc>
              <a:buFont typeface="Arial" panose="05000000000000000000" pitchFamily="2" charset="2"/>
              <a:buChar char="•"/>
            </a:pPr>
            <a:endParaRPr lang="en-US" sz="1700" dirty="0"/>
          </a:p>
          <a:p>
            <a:pPr>
              <a:lnSpc>
                <a:spcPct val="100000"/>
              </a:lnSpc>
              <a:buClr>
                <a:srgbClr val="8D87A6"/>
              </a:buClr>
              <a:buFont typeface="Arial" panose="05000000000000000000" pitchFamily="2" charset="2"/>
              <a:buChar char="•"/>
            </a:pPr>
            <a:r>
              <a:rPr lang="en-US" sz="1700" dirty="0"/>
              <a:t>We have tested some expensive gadgets like bitcoin wallets single units so difficult to solder them</a:t>
            </a:r>
          </a:p>
          <a:p>
            <a:pPr>
              <a:lnSpc>
                <a:spcPct val="100000"/>
              </a:lnSpc>
              <a:buClr>
                <a:srgbClr val="8D87A6"/>
              </a:buClr>
              <a:buFont typeface="Arial" panose="05000000000000000000" pitchFamily="2" charset="2"/>
              <a:buChar char="•"/>
            </a:pPr>
            <a:endParaRPr lang="en-US" sz="1700" dirty="0"/>
          </a:p>
          <a:p>
            <a:pPr>
              <a:lnSpc>
                <a:spcPct val="100000"/>
              </a:lnSpc>
              <a:buClr>
                <a:srgbClr val="8D87A6"/>
              </a:buClr>
              <a:buFont typeface="Arial" panose="05000000000000000000" pitchFamily="2" charset="2"/>
              <a:buChar char="•"/>
            </a:pPr>
            <a:r>
              <a:rPr lang="en-US" sz="1700" dirty="0"/>
              <a:t>Based on the above experiences we decided start in INDIA making instead importing , customs charges increased</a:t>
            </a:r>
          </a:p>
          <a:p>
            <a:pPr>
              <a:lnSpc>
                <a:spcPct val="100000"/>
              </a:lnSpc>
              <a:buClr>
                <a:srgbClr val="8D87A6"/>
              </a:buClr>
              <a:buFont typeface="Arial" panose="05000000000000000000" pitchFamily="2" charset="2"/>
              <a:buChar char="•"/>
            </a:pPr>
            <a:endParaRPr lang="en-US" sz="1700" dirty="0"/>
          </a:p>
          <a:p>
            <a:pPr>
              <a:lnSpc>
                <a:spcPct val="100000"/>
              </a:lnSpc>
              <a:buClr>
                <a:srgbClr val="8D87A6"/>
              </a:buClr>
              <a:buFont typeface="Arial" panose="05000000000000000000" pitchFamily="2" charset="2"/>
              <a:buChar char="•"/>
            </a:pPr>
            <a:r>
              <a:rPr lang="en-US" sz="1700" dirty="0" err="1"/>
              <a:t>Ofcourse</a:t>
            </a:r>
            <a:r>
              <a:rPr lang="en-US" sz="1700" dirty="0"/>
              <a:t> we have taken inspiration from </a:t>
            </a:r>
            <a:r>
              <a:rPr lang="en-US" sz="1700" dirty="0" err="1"/>
              <a:t>pcbite</a:t>
            </a:r>
            <a:r>
              <a:rPr lang="en-US" sz="1700" dirty="0"/>
              <a:t> and </a:t>
            </a:r>
            <a:r>
              <a:rPr lang="en-US" sz="1700" dirty="0" err="1"/>
              <a:t>pizzabite</a:t>
            </a:r>
            <a:endParaRPr lang="en-US" sz="1700" dirty="0"/>
          </a:p>
        </p:txBody>
      </p:sp>
      <p:pic>
        <p:nvPicPr>
          <p:cNvPr id="9" name="Picture 8" descr="A close-up of a computer chip&#10;&#10;Description automatically generated">
            <a:extLst>
              <a:ext uri="{FF2B5EF4-FFF2-40B4-BE49-F238E27FC236}">
                <a16:creationId xmlns:a16="http://schemas.microsoft.com/office/drawing/2014/main" id="{7A1159A1-3D50-16EB-8C21-F84353BF0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893" y="721082"/>
            <a:ext cx="3050056" cy="542232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3E406A-F4ED-54A6-3362-766FC5B9C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IoTSecurity101.org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D471D0-8408-8D9C-B6AF-C0C9D3CEE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649" y="6215870"/>
            <a:ext cx="979151" cy="41712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15108C-154A-4A5A-9C05-91A49A422BA7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963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13852-375C-7110-2E55-49C9A817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5970715" cy="865521"/>
          </a:xfrm>
        </p:spPr>
        <p:txBody>
          <a:bodyPr/>
          <a:lstStyle/>
          <a:p>
            <a:r>
              <a:rPr lang="en-US" dirty="0"/>
              <a:t>Other similar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A5175-76F2-75ED-BE22-336EA3474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4969229" cy="7776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PCBite</a:t>
            </a:r>
            <a:r>
              <a:rPr lang="en-US" dirty="0"/>
              <a:t> by </a:t>
            </a:r>
            <a:r>
              <a:rPr lang="en-US" dirty="0" err="1"/>
              <a:t>sensepeek</a:t>
            </a:r>
            <a:r>
              <a:rPr lang="en-US" dirty="0"/>
              <a:t> 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91B113-20CB-739C-F066-4E638595F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IoTSecurity101.org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54E16-A6E7-C3B5-CC0B-8CCC85939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 descr="A machine with wires connected to it&#10;&#10;Description automatically generated">
            <a:extLst>
              <a:ext uri="{FF2B5EF4-FFF2-40B4-BE49-F238E27FC236}">
                <a16:creationId xmlns:a16="http://schemas.microsoft.com/office/drawing/2014/main" id="{85186E6D-BA95-6448-43A1-895B9684F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514" y="1895475"/>
            <a:ext cx="5431971" cy="4438649"/>
          </a:xfrm>
          <a:prstGeom prst="rect">
            <a:avLst/>
          </a:prstGeom>
        </p:spPr>
      </p:pic>
      <p:pic>
        <p:nvPicPr>
          <p:cNvPr id="7" name="Picture 6" descr="A close-up of a circuit board&#10;&#10;Description automatically generated">
            <a:extLst>
              <a:ext uri="{FF2B5EF4-FFF2-40B4-BE49-F238E27FC236}">
                <a16:creationId xmlns:a16="http://schemas.microsoft.com/office/drawing/2014/main" id="{4C60B14F-9AE2-7E50-7E2A-971640214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85" y="3637190"/>
            <a:ext cx="4833257" cy="2784021"/>
          </a:xfrm>
          <a:prstGeom prst="rect">
            <a:avLst/>
          </a:prstGeom>
        </p:spPr>
      </p:pic>
      <p:pic>
        <p:nvPicPr>
          <p:cNvPr id="8" name="Picture 7" descr="A red box with wires and a white text&#10;&#10;Description automatically generated">
            <a:extLst>
              <a:ext uri="{FF2B5EF4-FFF2-40B4-BE49-F238E27FC236}">
                <a16:creationId xmlns:a16="http://schemas.microsoft.com/office/drawing/2014/main" id="{652069C4-FE82-5A45-7C61-77162EA7E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4355" y="110217"/>
            <a:ext cx="5438776" cy="147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13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13852-375C-7110-2E55-49C9A817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865521"/>
          </a:xfrm>
        </p:spPr>
        <p:txBody>
          <a:bodyPr/>
          <a:lstStyle/>
          <a:p>
            <a:r>
              <a:rPr lang="en-US" dirty="0"/>
              <a:t>Other similar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A5175-76F2-75ED-BE22-336EA3474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4969229" cy="77769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5000000000000000000" pitchFamily="2" charset="2"/>
              <a:buChar char="•"/>
            </a:pPr>
            <a:r>
              <a:rPr lang="en-US" dirty="0" err="1"/>
              <a:t>Pizzabite</a:t>
            </a:r>
            <a:r>
              <a:rPr lang="en-US" dirty="0"/>
              <a:t> by </a:t>
            </a:r>
            <a:r>
              <a:rPr lang="en-US" dirty="0" err="1"/>
              <a:t>whid</a:t>
            </a:r>
            <a:r>
              <a:rPr lang="en-US" dirty="0"/>
              <a:t> team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91B113-20CB-739C-F066-4E638595F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IoTSecurity101.org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54E16-A6E7-C3B5-CC0B-8CCC85939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 descr="A green circuit board with black wires&#10;&#10;Description automatically generated">
            <a:extLst>
              <a:ext uri="{FF2B5EF4-FFF2-40B4-BE49-F238E27FC236}">
                <a16:creationId xmlns:a16="http://schemas.microsoft.com/office/drawing/2014/main" id="{A859C26C-5617-C59C-03B7-B264C1EF4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282054" y="1401356"/>
            <a:ext cx="5725884" cy="4351563"/>
          </a:xfrm>
          <a:prstGeom prst="rect">
            <a:avLst/>
          </a:prstGeom>
        </p:spPr>
      </p:pic>
      <p:pic>
        <p:nvPicPr>
          <p:cNvPr id="9" name="Picture 8" descr="A screenshot of a web page&#10;&#10;Description automatically generated">
            <a:extLst>
              <a:ext uri="{FF2B5EF4-FFF2-40B4-BE49-F238E27FC236}">
                <a16:creationId xmlns:a16="http://schemas.microsoft.com/office/drawing/2014/main" id="{33CF1D1B-6861-A706-874B-185047864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844897"/>
            <a:ext cx="5214256" cy="369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443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D54DF-3EC6-7D80-4B1F-C3FB68BC8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996149"/>
          </a:xfrm>
        </p:spPr>
        <p:txBody>
          <a:bodyPr/>
          <a:lstStyle/>
          <a:p>
            <a:r>
              <a:rPr lang="en-US" dirty="0">
                <a:latin typeface="Grandview"/>
                <a:cs typeface="Arial"/>
              </a:rPr>
              <a:t>Detailed explanation </a:t>
            </a:r>
            <a:endParaRPr lang="en-US" dirty="0">
              <a:solidFill>
                <a:srgbClr val="2A2735"/>
              </a:solidFill>
              <a:latin typeface="Grandview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94C11-1A2D-BC68-4338-C59CE9D9B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 err="1"/>
              <a:t>Icebite</a:t>
            </a:r>
            <a:r>
              <a:rPr lang="en-US" sz="3200" dirty="0"/>
              <a:t> includes following </a:t>
            </a:r>
          </a:p>
          <a:p>
            <a:pPr lvl="1">
              <a:buClr>
                <a:srgbClr val="8D87A6"/>
              </a:buClr>
              <a:buFont typeface="Courier New" panose="05000000000000000000" pitchFamily="2" charset="2"/>
              <a:buChar char="o"/>
            </a:pPr>
            <a:r>
              <a:rPr lang="en-US" sz="2800" dirty="0"/>
              <a:t>Spring </a:t>
            </a:r>
            <a:r>
              <a:rPr lang="en-US" sz="2800" dirty="0" err="1"/>
              <a:t>Pogopins</a:t>
            </a:r>
            <a:r>
              <a:rPr lang="en-US" sz="2800" dirty="0"/>
              <a:t> with </a:t>
            </a:r>
            <a:r>
              <a:rPr lang="en-US" sz="2800" dirty="0" err="1"/>
              <a:t>dia</a:t>
            </a:r>
            <a:r>
              <a:rPr lang="en-US" sz="2800" dirty="0"/>
              <a:t> 1.36 or 1.38 mm we can use</a:t>
            </a:r>
          </a:p>
          <a:p>
            <a:pPr lvl="1">
              <a:buClr>
                <a:srgbClr val="8D87A6"/>
              </a:buClr>
              <a:buFont typeface="Courier New" panose="05000000000000000000" pitchFamily="2" charset="2"/>
              <a:buChar char="o"/>
            </a:pPr>
            <a:r>
              <a:rPr lang="en-US" sz="2800" dirty="0"/>
              <a:t>PCB design</a:t>
            </a:r>
          </a:p>
          <a:p>
            <a:pPr lvl="1">
              <a:buClr>
                <a:srgbClr val="8D87A6"/>
              </a:buClr>
              <a:buFont typeface="Courier New" panose="05000000000000000000" pitchFamily="2" charset="2"/>
              <a:buChar char="o"/>
            </a:pPr>
            <a:r>
              <a:rPr lang="en-US" sz="2800" dirty="0"/>
              <a:t>Soldering Flexible or helping hands</a:t>
            </a:r>
          </a:p>
          <a:p>
            <a:pPr lvl="1">
              <a:buClr>
                <a:srgbClr val="8D87A6"/>
              </a:buClr>
              <a:buFont typeface="Courier New" panose="05000000000000000000" pitchFamily="2" charset="2"/>
              <a:buChar char="o"/>
            </a:pPr>
            <a:r>
              <a:rPr lang="en-US" sz="2800" dirty="0"/>
              <a:t>Target PCB holder for stability </a:t>
            </a:r>
          </a:p>
          <a:p>
            <a:pPr lvl="1">
              <a:buClr>
                <a:srgbClr val="8D87A6"/>
              </a:buClr>
              <a:buFont typeface="Courier New" panose="05000000000000000000" pitchFamily="2" charset="2"/>
              <a:buChar char="o"/>
            </a:pPr>
            <a:r>
              <a:rPr lang="en-US" sz="2800" dirty="0"/>
              <a:t>Good base for </a:t>
            </a:r>
            <a:r>
              <a:rPr lang="en-US" sz="2800" dirty="0" err="1"/>
              <a:t>icebite</a:t>
            </a:r>
            <a:r>
              <a:rPr lang="en-US" sz="2800" dirty="0"/>
              <a:t> holder with crocodile clamps</a:t>
            </a:r>
          </a:p>
          <a:p>
            <a:pPr lvl="1">
              <a:buClr>
                <a:srgbClr val="8D87A6"/>
              </a:buClr>
              <a:buFont typeface="Courier New" panose="05000000000000000000" pitchFamily="2" charset="2"/>
              <a:buChar char="o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D60A4-8159-CAAA-B4CD-54A343039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IoTSecurity101.org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93A4FA-030D-66C8-E536-A12EAF95E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688601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Custom 133">
      <a:dk1>
        <a:sysClr val="windowText" lastClr="000000"/>
      </a:dk1>
      <a:lt1>
        <a:sysClr val="window" lastClr="FFFFFF"/>
      </a:lt1>
      <a:dk2>
        <a:srgbClr val="2A2735"/>
      </a:dk2>
      <a:lt2>
        <a:srgbClr val="EEEEEE"/>
      </a:lt2>
      <a:accent1>
        <a:srgbClr val="1EBE9B"/>
      </a:accent1>
      <a:accent2>
        <a:srgbClr val="8F99BB"/>
      </a:accent2>
      <a:accent3>
        <a:srgbClr val="FD8686"/>
      </a:accent3>
      <a:accent4>
        <a:srgbClr val="A3A3C1"/>
      </a:accent4>
      <a:accent5>
        <a:srgbClr val="7162FE"/>
      </a:accent5>
      <a:accent6>
        <a:srgbClr val="E76445"/>
      </a:accent6>
      <a:hlink>
        <a:srgbClr val="EF08F7"/>
      </a:hlink>
      <a:folHlink>
        <a:srgbClr val="8477FE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9E22645441CD4F8D8AA034290D997C" ma:contentTypeVersion="18" ma:contentTypeDescription="Create a new document." ma:contentTypeScope="" ma:versionID="e72d9f7321e985208bde47838632cf99">
  <xsd:schema xmlns:xsd="http://www.w3.org/2001/XMLSchema" xmlns:xs="http://www.w3.org/2001/XMLSchema" xmlns:p="http://schemas.microsoft.com/office/2006/metadata/properties" xmlns:ns3="b6da1395-04df-4b54-9a13-fd3eadd55e27" xmlns:ns4="26e554a2-4b69-48f1-8d7d-5b3f04d741cc" targetNamespace="http://schemas.microsoft.com/office/2006/metadata/properties" ma:root="true" ma:fieldsID="1dbe105cd5b9349e441f9d0f9c1b7088" ns3:_="" ns4:_="">
    <xsd:import namespace="b6da1395-04df-4b54-9a13-fd3eadd55e27"/>
    <xsd:import namespace="26e554a2-4b69-48f1-8d7d-5b3f04d741c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LengthInSeconds" minOccurs="0"/>
                <xsd:element ref="ns4:_activity" minOccurs="0"/>
                <xsd:element ref="ns4:MediaServiceObjectDetectorVersions" minOccurs="0"/>
                <xsd:element ref="ns4:MediaServiceSystemTags" minOccurs="0"/>
                <xsd:element ref="ns4:MediaServiceSearchPropertie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da1395-04df-4b54-9a13-fd3eadd55e2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e554a2-4b69-48f1-8d7d-5b3f04d741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6e554a2-4b69-48f1-8d7d-5b3f04d741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90409A0-9ED9-4E08-B118-B63B472877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da1395-04df-4b54-9a13-fd3eadd55e27"/>
    <ds:schemaRef ds:uri="26e554a2-4b69-48f1-8d7d-5b3f04d741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D99D4C2-7CE1-45AF-AFB2-E9BF863138AF}">
  <ds:schemaRefs>
    <ds:schemaRef ds:uri="26e554a2-4b69-48f1-8d7d-5b3f04d741cc"/>
    <ds:schemaRef ds:uri="http://www.w3.org/XML/1998/namespace"/>
    <ds:schemaRef ds:uri="b6da1395-04df-4b54-9a13-fd3eadd55e27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C1470CB6-6DB4-4D6E-8464-1ABBD66E3C3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5425</TotalTime>
  <Words>546</Words>
  <Application>Microsoft Office PowerPoint</Application>
  <PresentationFormat>Widescreen</PresentationFormat>
  <Paragraphs>123</Paragraphs>
  <Slides>25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Amazon Ember</vt:lpstr>
      <vt:lpstr>Arial</vt:lpstr>
      <vt:lpstr>Courier New</vt:lpstr>
      <vt:lpstr>Google Sans</vt:lpstr>
      <vt:lpstr>Grandview</vt:lpstr>
      <vt:lpstr>Open Sans</vt:lpstr>
      <vt:lpstr>Wingdings</vt:lpstr>
      <vt:lpstr>CosineVTI</vt:lpstr>
      <vt:lpstr>Microprobing with ICEBite </vt:lpstr>
      <vt:lpstr>We are IoT Security 101, an open initiative in IoT security Community, known for our flagship IoT-PTv1 OS, curated content, and influential online groups; now expanding our mission through research and conference workshops and villages &amp; new knowledge-sharing initiatives</vt:lpstr>
      <vt:lpstr>About Me..!</vt:lpstr>
      <vt:lpstr>Agenda..</vt:lpstr>
      <vt:lpstr>Why solderless probes..?</vt:lpstr>
      <vt:lpstr>How icebite started in india</vt:lpstr>
      <vt:lpstr>Other similar products</vt:lpstr>
      <vt:lpstr>Other similar products</vt:lpstr>
      <vt:lpstr>Detailed explanation </vt:lpstr>
      <vt:lpstr>Pogo pins</vt:lpstr>
      <vt:lpstr>PowerPoint Presentation</vt:lpstr>
      <vt:lpstr>PCB Design:</vt:lpstr>
      <vt:lpstr>Soldering Flexible or helping hands:</vt:lpstr>
      <vt:lpstr>Soldering Flexible or helping hands:</vt:lpstr>
      <vt:lpstr>PCB Holder:</vt:lpstr>
      <vt:lpstr>PCB Holder:</vt:lpstr>
      <vt:lpstr>Use cases:</vt:lpstr>
      <vt:lpstr>Use cases:</vt:lpstr>
      <vt:lpstr>Alpha version  1st failure..!</vt:lpstr>
      <vt:lpstr>1st model bulk</vt:lpstr>
      <vt:lpstr>Final Design:</vt:lpstr>
      <vt:lpstr>IP Camera .. Pins</vt:lpstr>
      <vt:lpstr>Bitcoin Wallet</vt:lpstr>
      <vt:lpstr>Demo</vt:lpstr>
      <vt:lpstr>Conclusion: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Karthik Ekanathan</dc:creator>
  <cp:lastModifiedBy>Karthik Ekanathan</cp:lastModifiedBy>
  <cp:revision>1077</cp:revision>
  <dcterms:created xsi:type="dcterms:W3CDTF">2023-08-12T16:48:56Z</dcterms:created>
  <dcterms:modified xsi:type="dcterms:W3CDTF">2024-05-26T02:24:17Z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0x010100D89E22645441CD4F8D8AA034290D997C</vt:lpwstr>
  </property>
</Properties>
</file>